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50" r:id="rId1"/>
  </p:sldMasterIdLst>
  <p:notesMasterIdLst>
    <p:notesMasterId r:id="rId29"/>
  </p:notesMasterIdLst>
  <p:handoutMasterIdLst>
    <p:handoutMasterId r:id="rId30"/>
  </p:handoutMasterIdLst>
  <p:sldIdLst>
    <p:sldId id="398" r:id="rId2"/>
    <p:sldId id="549" r:id="rId3"/>
    <p:sldId id="494" r:id="rId4"/>
    <p:sldId id="527" r:id="rId5"/>
    <p:sldId id="525" r:id="rId6"/>
    <p:sldId id="551" r:id="rId7"/>
    <p:sldId id="526" r:id="rId8"/>
    <p:sldId id="500" r:id="rId9"/>
    <p:sldId id="544" r:id="rId10"/>
    <p:sldId id="530" r:id="rId11"/>
    <p:sldId id="555" r:id="rId12"/>
    <p:sldId id="531" r:id="rId13"/>
    <p:sldId id="550" r:id="rId14"/>
    <p:sldId id="552" r:id="rId15"/>
    <p:sldId id="533" r:id="rId16"/>
    <p:sldId id="534" r:id="rId17"/>
    <p:sldId id="535" r:id="rId18"/>
    <p:sldId id="498" r:id="rId19"/>
    <p:sldId id="536" r:id="rId20"/>
    <p:sldId id="537" r:id="rId21"/>
    <p:sldId id="553" r:id="rId22"/>
    <p:sldId id="538" r:id="rId23"/>
    <p:sldId id="554" r:id="rId24"/>
    <p:sldId id="528" r:id="rId25"/>
    <p:sldId id="543" r:id="rId26"/>
    <p:sldId id="495" r:id="rId27"/>
    <p:sldId id="493" r:id="rId28"/>
  </p:sldIdLst>
  <p:sldSz cx="10688638" cy="7562850"/>
  <p:notesSz cx="6799263" cy="9929813"/>
  <p:custDataLst>
    <p:tags r:id="rId31"/>
  </p:custDataLst>
  <p:defaultTextStyle>
    <a:defPPr>
      <a:defRPr lang="en-US"/>
    </a:defPPr>
    <a:lvl1pPr algn="l" rtl="0" eaLnBrk="0" fontAlgn="base" hangingPunct="0">
      <a:lnSpc>
        <a:spcPct val="100000"/>
      </a:lnSpc>
      <a:spcBef>
        <a:spcPct val="0"/>
      </a:spcBef>
      <a:spcAft>
        <a:spcPct val="0"/>
      </a:spcAft>
      <a:defRPr lang="en-US" sz="1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0">
          <p15:clr>
            <a:srgbClr val="A4A3A4"/>
          </p15:clr>
        </p15:guide>
        <p15:guide id="2" orient="horz" pos="2334">
          <p15:clr>
            <a:srgbClr val="A4A3A4"/>
          </p15:clr>
        </p15:guide>
        <p15:guide id="3" orient="horz" pos="3486">
          <p15:clr>
            <a:srgbClr val="A4A3A4"/>
          </p15:clr>
        </p15:guide>
        <p15:guide id="4" orient="horz" pos="3870">
          <p15:clr>
            <a:srgbClr val="A4A3A4"/>
          </p15:clr>
        </p15:guide>
        <p15:guide id="5" orient="horz" pos="4254">
          <p15:clr>
            <a:srgbClr val="A4A3A4"/>
          </p15:clr>
        </p15:guide>
        <p15:guide id="6" orient="horz" pos="1134">
          <p15:clr>
            <a:srgbClr val="A4A3A4"/>
          </p15:clr>
        </p15:guide>
        <p15:guide id="7" orient="horz" pos="2526">
          <p15:clr>
            <a:srgbClr val="A4A3A4"/>
          </p15:clr>
        </p15:guide>
        <p15:guide id="8" pos="342">
          <p15:clr>
            <a:srgbClr val="A4A3A4"/>
          </p15:clr>
        </p15:guide>
        <p15:guide id="9" pos="3318">
          <p15:clr>
            <a:srgbClr val="A4A3A4"/>
          </p15:clr>
        </p15:guide>
        <p15:guide id="10" pos="3414">
          <p15:clr>
            <a:srgbClr val="A4A3A4"/>
          </p15:clr>
        </p15:guide>
        <p15:guide id="11" pos="6390">
          <p15:clr>
            <a:srgbClr val="A4A3A4"/>
          </p15:clr>
        </p15:guide>
        <p15:guide id="12" pos="3030">
          <p15:clr>
            <a:srgbClr val="A4A3A4"/>
          </p15:clr>
        </p15:guide>
        <p15:guide id="13" pos="3672">
          <p15:clr>
            <a:srgbClr val="A4A3A4"/>
          </p15:clr>
        </p15:guide>
        <p15:guide id="14" pos="9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3128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7C4"/>
    <a:srgbClr val="B7DAFF"/>
    <a:srgbClr val="CCFFCC"/>
    <a:srgbClr val="FFE4C9"/>
    <a:srgbClr val="FFFFCC"/>
    <a:srgbClr val="FFCC99"/>
    <a:srgbClr val="808080"/>
    <a:srgbClr val="C7F3F8"/>
    <a:srgbClr val="989898"/>
    <a:srgbClr val="C8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50000" autoAdjust="0"/>
  </p:normalViewPr>
  <p:slideViewPr>
    <p:cSldViewPr showGuides="1">
      <p:cViewPr varScale="1">
        <p:scale>
          <a:sx n="106" d="100"/>
          <a:sy n="106" d="100"/>
        </p:scale>
        <p:origin x="1734" y="78"/>
      </p:cViewPr>
      <p:guideLst>
        <p:guide orient="horz" pos="1110"/>
        <p:guide orient="horz" pos="2334"/>
        <p:guide orient="horz" pos="3486"/>
        <p:guide orient="horz" pos="3870"/>
        <p:guide orient="horz" pos="4254"/>
        <p:guide orient="horz" pos="1134"/>
        <p:guide orient="horz" pos="2526"/>
        <p:guide pos="342"/>
        <p:guide pos="3318"/>
        <p:guide pos="3414"/>
        <p:guide pos="6390"/>
        <p:guide pos="3030"/>
        <p:guide pos="3672"/>
        <p:guide pos="9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9" d="100"/>
        <a:sy n="179" d="100"/>
      </p:scale>
      <p:origin x="0" y="7056"/>
    </p:cViewPr>
  </p:sorterViewPr>
  <p:notesViewPr>
    <p:cSldViewPr showGuides="1">
      <p:cViewPr varScale="1">
        <p:scale>
          <a:sx n="90" d="100"/>
          <a:sy n="90" d="100"/>
        </p:scale>
        <p:origin x="-2784" y="-102"/>
      </p:cViewPr>
      <p:guideLst>
        <p:guide orient="horz" pos="2928"/>
        <p:guide pos="2208"/>
        <p:guide orient="horz" pos="3128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C436B-4D6B-4355-9563-ECF8E2B19247}" type="doc">
      <dgm:prSet loTypeId="urn:microsoft.com/office/officeart/2005/8/layout/hierarchy2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34C2F74E-C6BC-40DC-8E2D-86E1971AB8AF}">
      <dgm:prSet phldrT="[文本]"/>
      <dgm:spPr/>
      <dgm:t>
        <a:bodyPr/>
        <a:lstStyle/>
        <a:p>
          <a:r>
            <a:rPr lang="zh-CN" altLang="en-US" dirty="0" smtClean="0"/>
            <a:t>完整性测试方法</a:t>
          </a:r>
          <a:endParaRPr lang="zh-CN" altLang="en-US" dirty="0"/>
        </a:p>
      </dgm:t>
    </dgm:pt>
    <dgm:pt modelId="{DD36D3E3-B96C-4AFA-B34E-5A7B674352FB}" type="parTrans" cxnId="{76898793-DDB6-4170-8576-7C6ED7D48A48}">
      <dgm:prSet/>
      <dgm:spPr/>
      <dgm:t>
        <a:bodyPr/>
        <a:lstStyle/>
        <a:p>
          <a:endParaRPr lang="zh-CN" altLang="en-US"/>
        </a:p>
      </dgm:t>
    </dgm:pt>
    <dgm:pt modelId="{898CF237-92DB-4FFC-B481-4BC689AB7A55}" type="sibTrans" cxnId="{76898793-DDB6-4170-8576-7C6ED7D48A48}">
      <dgm:prSet/>
      <dgm:spPr/>
      <dgm:t>
        <a:bodyPr/>
        <a:lstStyle/>
        <a:p>
          <a:endParaRPr lang="zh-CN" altLang="en-US"/>
        </a:p>
      </dgm:t>
    </dgm:pt>
    <dgm:pt modelId="{F095D0AB-7B13-4BA2-B74B-086927A2F834}">
      <dgm:prSet phldrT="[文本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zh-CN" altLang="en-US" dirty="0" smtClean="0"/>
            <a:t>非破坏性</a:t>
          </a:r>
          <a:endParaRPr lang="zh-CN" altLang="en-US" dirty="0"/>
        </a:p>
      </dgm:t>
    </dgm:pt>
    <dgm:pt modelId="{3E925EB1-C748-4137-821D-01D68C949266}" type="parTrans" cxnId="{36DC3DC2-05A6-4596-AE1D-2CF2A2568CAA}">
      <dgm:prSet/>
      <dgm:spPr/>
      <dgm:t>
        <a:bodyPr/>
        <a:lstStyle/>
        <a:p>
          <a:endParaRPr lang="zh-CN" altLang="en-US"/>
        </a:p>
      </dgm:t>
    </dgm:pt>
    <dgm:pt modelId="{364E8490-CD1F-4136-AEB7-A85DCE2F4A32}" type="sibTrans" cxnId="{36DC3DC2-05A6-4596-AE1D-2CF2A2568CAA}">
      <dgm:prSet/>
      <dgm:spPr/>
      <dgm:t>
        <a:bodyPr/>
        <a:lstStyle/>
        <a:p>
          <a:endParaRPr lang="zh-CN" altLang="en-US"/>
        </a:p>
      </dgm:t>
    </dgm:pt>
    <dgm:pt modelId="{612847E5-3696-4998-B9A7-C55A955AC80A}">
      <dgm:prSet phldrT="[文本]"/>
      <dgm:spPr/>
      <dgm:t>
        <a:bodyPr/>
        <a:lstStyle/>
        <a:p>
          <a:r>
            <a:rPr lang="zh-CN" altLang="en-US" dirty="0" smtClean="0"/>
            <a:t>水侵入法</a:t>
          </a:r>
          <a:r>
            <a:rPr lang="en-US" altLang="zh-CN" dirty="0" smtClean="0"/>
            <a:t>(WIT)</a:t>
          </a:r>
          <a:endParaRPr lang="zh-CN" altLang="en-US" dirty="0"/>
        </a:p>
      </dgm:t>
    </dgm:pt>
    <dgm:pt modelId="{70D8DFE7-79AF-45A6-9C8A-DF8A5A49CAA1}" type="parTrans" cxnId="{3DA5E8ED-C3A9-4FFC-8E1C-CE0E010B3FBE}">
      <dgm:prSet/>
      <dgm:spPr/>
      <dgm:t>
        <a:bodyPr/>
        <a:lstStyle/>
        <a:p>
          <a:endParaRPr lang="zh-CN" altLang="en-US"/>
        </a:p>
      </dgm:t>
    </dgm:pt>
    <dgm:pt modelId="{7CE4C0E3-98FC-440D-AA32-4471E6FE427D}" type="sibTrans" cxnId="{3DA5E8ED-C3A9-4FFC-8E1C-CE0E010B3FBE}">
      <dgm:prSet/>
      <dgm:spPr/>
      <dgm:t>
        <a:bodyPr/>
        <a:lstStyle/>
        <a:p>
          <a:endParaRPr lang="zh-CN" altLang="en-US"/>
        </a:p>
      </dgm:t>
    </dgm:pt>
    <dgm:pt modelId="{95D62FFC-D75E-4CFA-B8E4-8E1558C4B1A7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 smtClean="0"/>
            <a:t>破坏性</a:t>
          </a:r>
          <a:endParaRPr lang="zh-CN" altLang="en-US" dirty="0"/>
        </a:p>
      </dgm:t>
    </dgm:pt>
    <dgm:pt modelId="{B162D99F-7A0C-4DAD-8C75-BD2E95A3C3A6}" type="parTrans" cxnId="{49ACD496-F06F-42BF-836D-73196893FE06}">
      <dgm:prSet/>
      <dgm:spPr/>
      <dgm:t>
        <a:bodyPr/>
        <a:lstStyle/>
        <a:p>
          <a:endParaRPr lang="zh-CN" altLang="en-US"/>
        </a:p>
      </dgm:t>
    </dgm:pt>
    <dgm:pt modelId="{DE98282C-701C-45EB-A1BD-71D3591B51F7}" type="sibTrans" cxnId="{49ACD496-F06F-42BF-836D-73196893FE06}">
      <dgm:prSet/>
      <dgm:spPr/>
      <dgm:t>
        <a:bodyPr/>
        <a:lstStyle/>
        <a:p>
          <a:endParaRPr lang="zh-CN" altLang="en-US"/>
        </a:p>
      </dgm:t>
    </dgm:pt>
    <dgm:pt modelId="{0CE0264A-97A2-4F67-834A-B17AF8D7678D}">
      <dgm:prSet phldrT="[文本]"/>
      <dgm:spPr/>
      <dgm:t>
        <a:bodyPr/>
        <a:lstStyle/>
        <a:p>
          <a:r>
            <a:rPr lang="zh-CN" altLang="en-US" dirty="0" smtClean="0"/>
            <a:t>细菌挑战试验</a:t>
          </a:r>
          <a:r>
            <a:rPr lang="en-US" altLang="zh-CN" dirty="0" smtClean="0"/>
            <a:t>(BCT)</a:t>
          </a:r>
          <a:endParaRPr lang="zh-CN" altLang="en-US" dirty="0"/>
        </a:p>
      </dgm:t>
    </dgm:pt>
    <dgm:pt modelId="{9BD1EE93-E59F-4127-AF85-B5DA821F4C5F}" type="parTrans" cxnId="{F21EDE66-D350-4519-A912-9A63165A2ECA}">
      <dgm:prSet/>
      <dgm:spPr/>
      <dgm:t>
        <a:bodyPr/>
        <a:lstStyle/>
        <a:p>
          <a:endParaRPr lang="zh-CN" altLang="en-US"/>
        </a:p>
      </dgm:t>
    </dgm:pt>
    <dgm:pt modelId="{58DC52FF-6DA4-4CBD-B742-66AC83791FF2}" type="sibTrans" cxnId="{F21EDE66-D350-4519-A912-9A63165A2ECA}">
      <dgm:prSet/>
      <dgm:spPr/>
      <dgm:t>
        <a:bodyPr/>
        <a:lstStyle/>
        <a:p>
          <a:endParaRPr lang="zh-CN" altLang="en-US"/>
        </a:p>
      </dgm:t>
    </dgm:pt>
    <dgm:pt modelId="{7CC41CB2-1E5E-4496-B75C-FFBDF95A9BBA}">
      <dgm:prSet phldrT="[文本]"/>
      <dgm:spPr/>
      <dgm:t>
        <a:bodyPr/>
        <a:lstStyle/>
        <a:p>
          <a:r>
            <a:rPr lang="zh-CN" altLang="en-US" dirty="0" smtClean="0"/>
            <a:t>起泡点测试法</a:t>
          </a:r>
          <a:r>
            <a:rPr lang="en-US" altLang="zh-CN" dirty="0" smtClean="0"/>
            <a:t>(BPT)</a:t>
          </a:r>
          <a:endParaRPr lang="zh-CN" altLang="en-US" dirty="0"/>
        </a:p>
      </dgm:t>
    </dgm:pt>
    <dgm:pt modelId="{46197FDF-CC35-49E4-A72A-AD2987C07C8B}" type="sibTrans" cxnId="{E378F933-EEC5-44D6-854F-3D45275BC255}">
      <dgm:prSet/>
      <dgm:spPr/>
      <dgm:t>
        <a:bodyPr/>
        <a:lstStyle/>
        <a:p>
          <a:endParaRPr lang="zh-CN" altLang="en-US"/>
        </a:p>
      </dgm:t>
    </dgm:pt>
    <dgm:pt modelId="{4DEBDCCC-39A0-4721-9638-18BC2EE119EE}" type="parTrans" cxnId="{E378F933-EEC5-44D6-854F-3D45275BC255}">
      <dgm:prSet/>
      <dgm:spPr/>
      <dgm:t>
        <a:bodyPr/>
        <a:lstStyle/>
        <a:p>
          <a:endParaRPr lang="zh-CN" altLang="en-US"/>
        </a:p>
      </dgm:t>
    </dgm:pt>
    <dgm:pt modelId="{64585EDE-DE0D-410E-A30C-8CDBBBEA8EFD}">
      <dgm:prSet phldrT="[文本]"/>
      <dgm:spPr/>
      <dgm:t>
        <a:bodyPr/>
        <a:lstStyle/>
        <a:p>
          <a:r>
            <a:rPr lang="zh-CN" altLang="en-US" dirty="0" smtClean="0"/>
            <a:t>扩散流</a:t>
          </a:r>
          <a:r>
            <a:rPr lang="en-US" altLang="zh-CN" dirty="0" smtClean="0"/>
            <a:t>(Diff)</a:t>
          </a:r>
          <a:endParaRPr lang="zh-CN" altLang="en-US" dirty="0"/>
        </a:p>
      </dgm:t>
    </dgm:pt>
    <dgm:pt modelId="{A78632C9-28FD-493E-BB79-E202A0FF7435}" type="parTrans" cxnId="{C7E0BF83-045F-47D7-940F-588A5C9BC1CA}">
      <dgm:prSet/>
      <dgm:spPr/>
      <dgm:t>
        <a:bodyPr/>
        <a:lstStyle/>
        <a:p>
          <a:endParaRPr lang="zh-CN" altLang="en-US"/>
        </a:p>
      </dgm:t>
    </dgm:pt>
    <dgm:pt modelId="{C9313445-57D5-4E8A-A70E-14E72545A18D}" type="sibTrans" cxnId="{C7E0BF83-045F-47D7-940F-588A5C9BC1CA}">
      <dgm:prSet/>
      <dgm:spPr/>
      <dgm:t>
        <a:bodyPr/>
        <a:lstStyle/>
        <a:p>
          <a:endParaRPr lang="zh-CN" altLang="en-US"/>
        </a:p>
      </dgm:t>
    </dgm:pt>
    <dgm:pt modelId="{E382ECBC-677A-47F6-A86B-D055D19A0C4F}">
      <dgm:prSet phldrT="[文本]"/>
      <dgm:spPr/>
      <dgm:t>
        <a:bodyPr/>
        <a:lstStyle/>
        <a:p>
          <a:r>
            <a:rPr lang="zh-CN" altLang="en-US" dirty="0" smtClean="0"/>
            <a:t>保压测试</a:t>
          </a:r>
          <a:r>
            <a:rPr lang="en-US" altLang="zh-CN" dirty="0" smtClean="0"/>
            <a:t>(PDT)</a:t>
          </a:r>
          <a:endParaRPr lang="zh-CN" altLang="en-US" dirty="0"/>
        </a:p>
      </dgm:t>
    </dgm:pt>
    <dgm:pt modelId="{DFE2AD27-5AB4-4F2B-839F-1CA6584432B8}" type="parTrans" cxnId="{27164C28-FEC7-4E76-AC81-4A96D8842453}">
      <dgm:prSet/>
      <dgm:spPr/>
      <dgm:t>
        <a:bodyPr/>
        <a:lstStyle/>
        <a:p>
          <a:endParaRPr lang="zh-CN" altLang="en-US"/>
        </a:p>
      </dgm:t>
    </dgm:pt>
    <dgm:pt modelId="{D29AD5AA-64C3-4CB5-9575-2EE5E4FFDCA2}" type="sibTrans" cxnId="{27164C28-FEC7-4E76-AC81-4A96D8842453}">
      <dgm:prSet/>
      <dgm:spPr/>
      <dgm:t>
        <a:bodyPr/>
        <a:lstStyle/>
        <a:p>
          <a:endParaRPr lang="zh-CN" altLang="en-US"/>
        </a:p>
      </dgm:t>
    </dgm:pt>
    <dgm:pt modelId="{20DA6DF1-0DF1-4DD2-A49E-0279AF154928}" type="pres">
      <dgm:prSet presAssocID="{A0CC436B-4D6B-4355-9563-ECF8E2B192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817F7F4-399C-4490-B9EF-C6E26FD24CFC}" type="pres">
      <dgm:prSet presAssocID="{34C2F74E-C6BC-40DC-8E2D-86E1971AB8AF}" presName="root1" presStyleCnt="0"/>
      <dgm:spPr/>
    </dgm:pt>
    <dgm:pt modelId="{38732E25-2262-48A6-8FB3-4424797DD938}" type="pres">
      <dgm:prSet presAssocID="{34C2F74E-C6BC-40DC-8E2D-86E1971AB8AF}" presName="LevelOneTextNode" presStyleLbl="node0" presStyleIdx="0" presStyleCnt="1" custScaleX="124768" custScaleY="909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1A0B87-3483-4A8D-868F-AAEC1B577A2A}" type="pres">
      <dgm:prSet presAssocID="{34C2F74E-C6BC-40DC-8E2D-86E1971AB8AF}" presName="level2hierChild" presStyleCnt="0"/>
      <dgm:spPr/>
    </dgm:pt>
    <dgm:pt modelId="{64A25E41-98C0-44C8-B9D6-C89C6A67FB8D}" type="pres">
      <dgm:prSet presAssocID="{3E925EB1-C748-4137-821D-01D68C949266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C84636F4-37AA-471C-BC61-BE96F4C90DE1}" type="pres">
      <dgm:prSet presAssocID="{3E925EB1-C748-4137-821D-01D68C949266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E5B3833D-A5E9-4EF4-B48F-14FD908FC316}" type="pres">
      <dgm:prSet presAssocID="{F095D0AB-7B13-4BA2-B74B-086927A2F834}" presName="root2" presStyleCnt="0"/>
      <dgm:spPr/>
    </dgm:pt>
    <dgm:pt modelId="{34E92DF9-1C74-4B77-BD8C-B469D486B101}" type="pres">
      <dgm:prSet presAssocID="{F095D0AB-7B13-4BA2-B74B-086927A2F834}" presName="LevelTwoTextNode" presStyleLbl="node2" presStyleIdx="0" presStyleCnt="2" custScaleX="82645" custScaleY="82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3B0AE9-C55F-4F38-A59A-26321F251FCE}" type="pres">
      <dgm:prSet presAssocID="{F095D0AB-7B13-4BA2-B74B-086927A2F834}" presName="level3hierChild" presStyleCnt="0"/>
      <dgm:spPr/>
    </dgm:pt>
    <dgm:pt modelId="{E9E22EC5-6535-4700-A19D-05F542815007}" type="pres">
      <dgm:prSet presAssocID="{4DEBDCCC-39A0-4721-9638-18BC2EE119EE}" presName="conn2-1" presStyleLbl="parChTrans1D3" presStyleIdx="0" presStyleCnt="5"/>
      <dgm:spPr/>
      <dgm:t>
        <a:bodyPr/>
        <a:lstStyle/>
        <a:p>
          <a:endParaRPr lang="zh-CN" altLang="en-US"/>
        </a:p>
      </dgm:t>
    </dgm:pt>
    <dgm:pt modelId="{C46A95BC-0E95-4CD9-A73E-64C3083C14F9}" type="pres">
      <dgm:prSet presAssocID="{4DEBDCCC-39A0-4721-9638-18BC2EE119EE}" presName="connTx" presStyleLbl="parChTrans1D3" presStyleIdx="0" presStyleCnt="5"/>
      <dgm:spPr/>
      <dgm:t>
        <a:bodyPr/>
        <a:lstStyle/>
        <a:p>
          <a:endParaRPr lang="zh-CN" altLang="en-US"/>
        </a:p>
      </dgm:t>
    </dgm:pt>
    <dgm:pt modelId="{53511BD5-4A74-4057-949F-B0F5E2586751}" type="pres">
      <dgm:prSet presAssocID="{7CC41CB2-1E5E-4496-B75C-FFBDF95A9BBA}" presName="root2" presStyleCnt="0"/>
      <dgm:spPr/>
    </dgm:pt>
    <dgm:pt modelId="{06171052-EE03-4430-B1EE-03A624839F28}" type="pres">
      <dgm:prSet presAssocID="{7CC41CB2-1E5E-4496-B75C-FFBDF95A9BBA}" presName="LevelTwoTextNode" presStyleLbl="node3" presStyleIdx="0" presStyleCnt="5" custScaleX="75132" custScaleY="751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2DA953-6384-4AA1-A36C-59CF22A790B1}" type="pres">
      <dgm:prSet presAssocID="{7CC41CB2-1E5E-4496-B75C-FFBDF95A9BBA}" presName="level3hierChild" presStyleCnt="0"/>
      <dgm:spPr/>
    </dgm:pt>
    <dgm:pt modelId="{31C39FFD-A3A6-4D1D-8501-A1C3B99BC749}" type="pres">
      <dgm:prSet presAssocID="{70D8DFE7-79AF-45A6-9C8A-DF8A5A49CAA1}" presName="conn2-1" presStyleLbl="parChTrans1D3" presStyleIdx="1" presStyleCnt="5"/>
      <dgm:spPr/>
      <dgm:t>
        <a:bodyPr/>
        <a:lstStyle/>
        <a:p>
          <a:endParaRPr lang="zh-CN" altLang="en-US"/>
        </a:p>
      </dgm:t>
    </dgm:pt>
    <dgm:pt modelId="{7A981ED9-259B-491D-978B-5EFF875CD6A7}" type="pres">
      <dgm:prSet presAssocID="{70D8DFE7-79AF-45A6-9C8A-DF8A5A49CAA1}" presName="connTx" presStyleLbl="parChTrans1D3" presStyleIdx="1" presStyleCnt="5"/>
      <dgm:spPr/>
      <dgm:t>
        <a:bodyPr/>
        <a:lstStyle/>
        <a:p>
          <a:endParaRPr lang="zh-CN" altLang="en-US"/>
        </a:p>
      </dgm:t>
    </dgm:pt>
    <dgm:pt modelId="{42802328-F8DE-47EA-AEAC-79640591D73D}" type="pres">
      <dgm:prSet presAssocID="{612847E5-3696-4998-B9A7-C55A955AC80A}" presName="root2" presStyleCnt="0"/>
      <dgm:spPr/>
    </dgm:pt>
    <dgm:pt modelId="{D5938FE3-494D-46D3-8981-F8771F8E27E7}" type="pres">
      <dgm:prSet presAssocID="{612847E5-3696-4998-B9A7-C55A955AC80A}" presName="LevelTwoTextNode" presStyleLbl="node3" presStyleIdx="1" presStyleCnt="5" custScaleX="75132" custScaleY="751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8D8B3B9-3629-4748-BA95-B3B249FC538B}" type="pres">
      <dgm:prSet presAssocID="{612847E5-3696-4998-B9A7-C55A955AC80A}" presName="level3hierChild" presStyleCnt="0"/>
      <dgm:spPr/>
    </dgm:pt>
    <dgm:pt modelId="{FC01489F-6822-40C9-A4E5-B461E4AFB592}" type="pres">
      <dgm:prSet presAssocID="{A78632C9-28FD-493E-BB79-E202A0FF7435}" presName="conn2-1" presStyleLbl="parChTrans1D3" presStyleIdx="2" presStyleCnt="5"/>
      <dgm:spPr/>
      <dgm:t>
        <a:bodyPr/>
        <a:lstStyle/>
        <a:p>
          <a:endParaRPr lang="zh-CN" altLang="en-US"/>
        </a:p>
      </dgm:t>
    </dgm:pt>
    <dgm:pt modelId="{B5F4A8B0-2540-48FF-9E45-749B926B8BAA}" type="pres">
      <dgm:prSet presAssocID="{A78632C9-28FD-493E-BB79-E202A0FF7435}" presName="connTx" presStyleLbl="parChTrans1D3" presStyleIdx="2" presStyleCnt="5"/>
      <dgm:spPr/>
      <dgm:t>
        <a:bodyPr/>
        <a:lstStyle/>
        <a:p>
          <a:endParaRPr lang="zh-CN" altLang="en-US"/>
        </a:p>
      </dgm:t>
    </dgm:pt>
    <dgm:pt modelId="{F40E9E38-AFBF-4A30-9EF7-DD22712581EB}" type="pres">
      <dgm:prSet presAssocID="{64585EDE-DE0D-410E-A30C-8CDBBBEA8EFD}" presName="root2" presStyleCnt="0"/>
      <dgm:spPr/>
    </dgm:pt>
    <dgm:pt modelId="{12725EFA-6DFC-468C-9D34-C6F890C46462}" type="pres">
      <dgm:prSet presAssocID="{64585EDE-DE0D-410E-A30C-8CDBBBEA8EFD}" presName="LevelTwoTextNode" presStyleLbl="node3" presStyleIdx="2" presStyleCnt="5" custScaleX="75132" custScaleY="751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FB7FE7F-42AB-4F23-B3A3-31CA6D88B99D}" type="pres">
      <dgm:prSet presAssocID="{64585EDE-DE0D-410E-A30C-8CDBBBEA8EFD}" presName="level3hierChild" presStyleCnt="0"/>
      <dgm:spPr/>
    </dgm:pt>
    <dgm:pt modelId="{0C3D94D7-59DF-44E5-967D-E7FBF29DD7A5}" type="pres">
      <dgm:prSet presAssocID="{DFE2AD27-5AB4-4F2B-839F-1CA6584432B8}" presName="conn2-1" presStyleLbl="parChTrans1D3" presStyleIdx="3" presStyleCnt="5"/>
      <dgm:spPr/>
      <dgm:t>
        <a:bodyPr/>
        <a:lstStyle/>
        <a:p>
          <a:endParaRPr lang="zh-CN" altLang="en-US"/>
        </a:p>
      </dgm:t>
    </dgm:pt>
    <dgm:pt modelId="{1CD027ED-9FA9-4C97-9C7B-1ACF811A6BD2}" type="pres">
      <dgm:prSet presAssocID="{DFE2AD27-5AB4-4F2B-839F-1CA6584432B8}" presName="connTx" presStyleLbl="parChTrans1D3" presStyleIdx="3" presStyleCnt="5"/>
      <dgm:spPr/>
      <dgm:t>
        <a:bodyPr/>
        <a:lstStyle/>
        <a:p>
          <a:endParaRPr lang="zh-CN" altLang="en-US"/>
        </a:p>
      </dgm:t>
    </dgm:pt>
    <dgm:pt modelId="{E8EE6AE9-8FE5-4E9D-A898-F39CB6BF2EF1}" type="pres">
      <dgm:prSet presAssocID="{E382ECBC-677A-47F6-A86B-D055D19A0C4F}" presName="root2" presStyleCnt="0"/>
      <dgm:spPr/>
    </dgm:pt>
    <dgm:pt modelId="{97425B5C-FFA4-4445-AC62-4B867EADCBA4}" type="pres">
      <dgm:prSet presAssocID="{E382ECBC-677A-47F6-A86B-D055D19A0C4F}" presName="LevelTwoTextNode" presStyleLbl="node3" presStyleIdx="3" presStyleCnt="5" custScaleX="75132" custScaleY="751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9E01BB-942E-4E01-B251-2674E25BC0BD}" type="pres">
      <dgm:prSet presAssocID="{E382ECBC-677A-47F6-A86B-D055D19A0C4F}" presName="level3hierChild" presStyleCnt="0"/>
      <dgm:spPr/>
    </dgm:pt>
    <dgm:pt modelId="{8DC22AC9-E3C8-4AC3-B4C1-C4A8227FB332}" type="pres">
      <dgm:prSet presAssocID="{B162D99F-7A0C-4DAD-8C75-BD2E95A3C3A6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D76206BF-CCD2-4237-AD81-1AEBF2B968FC}" type="pres">
      <dgm:prSet presAssocID="{B162D99F-7A0C-4DAD-8C75-BD2E95A3C3A6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10AFB086-A8B9-4E91-A65B-666296DF39B3}" type="pres">
      <dgm:prSet presAssocID="{95D62FFC-D75E-4CFA-B8E4-8E1558C4B1A7}" presName="root2" presStyleCnt="0"/>
      <dgm:spPr/>
    </dgm:pt>
    <dgm:pt modelId="{9721DC75-6044-4026-AD61-D194B4DDCA65}" type="pres">
      <dgm:prSet presAssocID="{95D62FFC-D75E-4CFA-B8E4-8E1558C4B1A7}" presName="LevelTwoTextNode" presStyleLbl="node2" presStyleIdx="1" presStyleCnt="2" custScaleX="82645" custScaleY="82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F21497-28F2-4496-8A9D-F5C22A2218B6}" type="pres">
      <dgm:prSet presAssocID="{95D62FFC-D75E-4CFA-B8E4-8E1558C4B1A7}" presName="level3hierChild" presStyleCnt="0"/>
      <dgm:spPr/>
    </dgm:pt>
    <dgm:pt modelId="{6910023B-C4E8-4317-90A0-044CC29081B6}" type="pres">
      <dgm:prSet presAssocID="{9BD1EE93-E59F-4127-AF85-B5DA821F4C5F}" presName="conn2-1" presStyleLbl="parChTrans1D3" presStyleIdx="4" presStyleCnt="5"/>
      <dgm:spPr/>
      <dgm:t>
        <a:bodyPr/>
        <a:lstStyle/>
        <a:p>
          <a:endParaRPr lang="zh-CN" altLang="en-US"/>
        </a:p>
      </dgm:t>
    </dgm:pt>
    <dgm:pt modelId="{D9476F67-E612-4717-A8C2-BDB0554A6D9B}" type="pres">
      <dgm:prSet presAssocID="{9BD1EE93-E59F-4127-AF85-B5DA821F4C5F}" presName="connTx" presStyleLbl="parChTrans1D3" presStyleIdx="4" presStyleCnt="5"/>
      <dgm:spPr/>
      <dgm:t>
        <a:bodyPr/>
        <a:lstStyle/>
        <a:p>
          <a:endParaRPr lang="zh-CN" altLang="en-US"/>
        </a:p>
      </dgm:t>
    </dgm:pt>
    <dgm:pt modelId="{57F074DC-5AED-4A44-8F49-A8D1C0A5CAC6}" type="pres">
      <dgm:prSet presAssocID="{0CE0264A-97A2-4F67-834A-B17AF8D7678D}" presName="root2" presStyleCnt="0"/>
      <dgm:spPr/>
    </dgm:pt>
    <dgm:pt modelId="{41EF0C1B-286F-409D-80F8-7369E663E814}" type="pres">
      <dgm:prSet presAssocID="{0CE0264A-97A2-4F67-834A-B17AF8D7678D}" presName="LevelTwoTextNode" presStyleLbl="node3" presStyleIdx="4" presStyleCnt="5" custScaleX="75132" custScaleY="751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E40C545-DEDB-448A-9AB2-E67311810D51}" type="pres">
      <dgm:prSet presAssocID="{0CE0264A-97A2-4F67-834A-B17AF8D7678D}" presName="level3hierChild" presStyleCnt="0"/>
      <dgm:spPr/>
    </dgm:pt>
  </dgm:ptLst>
  <dgm:cxnLst>
    <dgm:cxn modelId="{2D27E0AD-0D8D-4622-A10F-52D41154F0EA}" type="presOf" srcId="{DFE2AD27-5AB4-4F2B-839F-1CA6584432B8}" destId="{1CD027ED-9FA9-4C97-9C7B-1ACF811A6BD2}" srcOrd="1" destOrd="0" presId="urn:microsoft.com/office/officeart/2005/8/layout/hierarchy2"/>
    <dgm:cxn modelId="{95BE63AA-5A6A-4186-93FD-F169B529D6B0}" type="presOf" srcId="{7CC41CB2-1E5E-4496-B75C-FFBDF95A9BBA}" destId="{06171052-EE03-4430-B1EE-03A624839F28}" srcOrd="0" destOrd="0" presId="urn:microsoft.com/office/officeart/2005/8/layout/hierarchy2"/>
    <dgm:cxn modelId="{F21EDE66-D350-4519-A912-9A63165A2ECA}" srcId="{95D62FFC-D75E-4CFA-B8E4-8E1558C4B1A7}" destId="{0CE0264A-97A2-4F67-834A-B17AF8D7678D}" srcOrd="0" destOrd="0" parTransId="{9BD1EE93-E59F-4127-AF85-B5DA821F4C5F}" sibTransId="{58DC52FF-6DA4-4CBD-B742-66AC83791FF2}"/>
    <dgm:cxn modelId="{0AD001AC-1E61-4C12-9379-765505716F91}" type="presOf" srcId="{9BD1EE93-E59F-4127-AF85-B5DA821F4C5F}" destId="{D9476F67-E612-4717-A8C2-BDB0554A6D9B}" srcOrd="1" destOrd="0" presId="urn:microsoft.com/office/officeart/2005/8/layout/hierarchy2"/>
    <dgm:cxn modelId="{1CAB0180-0D5C-4872-8868-0FE0B2B00752}" type="presOf" srcId="{34C2F74E-C6BC-40DC-8E2D-86E1971AB8AF}" destId="{38732E25-2262-48A6-8FB3-4424797DD938}" srcOrd="0" destOrd="0" presId="urn:microsoft.com/office/officeart/2005/8/layout/hierarchy2"/>
    <dgm:cxn modelId="{49ACD496-F06F-42BF-836D-73196893FE06}" srcId="{34C2F74E-C6BC-40DC-8E2D-86E1971AB8AF}" destId="{95D62FFC-D75E-4CFA-B8E4-8E1558C4B1A7}" srcOrd="1" destOrd="0" parTransId="{B162D99F-7A0C-4DAD-8C75-BD2E95A3C3A6}" sibTransId="{DE98282C-701C-45EB-A1BD-71D3591B51F7}"/>
    <dgm:cxn modelId="{1D1A1CB5-036A-4FD0-8B5E-324FF6724301}" type="presOf" srcId="{A78632C9-28FD-493E-BB79-E202A0FF7435}" destId="{B5F4A8B0-2540-48FF-9E45-749B926B8BAA}" srcOrd="1" destOrd="0" presId="urn:microsoft.com/office/officeart/2005/8/layout/hierarchy2"/>
    <dgm:cxn modelId="{8D2DC575-794F-43FD-A3C5-C365E43DAE6D}" type="presOf" srcId="{B162D99F-7A0C-4DAD-8C75-BD2E95A3C3A6}" destId="{D76206BF-CCD2-4237-AD81-1AEBF2B968FC}" srcOrd="1" destOrd="0" presId="urn:microsoft.com/office/officeart/2005/8/layout/hierarchy2"/>
    <dgm:cxn modelId="{6779D10D-5CD9-4296-A463-70487AE7312D}" type="presOf" srcId="{A78632C9-28FD-493E-BB79-E202A0FF7435}" destId="{FC01489F-6822-40C9-A4E5-B461E4AFB592}" srcOrd="0" destOrd="0" presId="urn:microsoft.com/office/officeart/2005/8/layout/hierarchy2"/>
    <dgm:cxn modelId="{3AD1BC79-5955-40AF-BF8F-6E0F9E3C08AC}" type="presOf" srcId="{64585EDE-DE0D-410E-A30C-8CDBBBEA8EFD}" destId="{12725EFA-6DFC-468C-9D34-C6F890C46462}" srcOrd="0" destOrd="0" presId="urn:microsoft.com/office/officeart/2005/8/layout/hierarchy2"/>
    <dgm:cxn modelId="{6C90A018-DC85-4D08-A599-73B4C70F0849}" type="presOf" srcId="{70D8DFE7-79AF-45A6-9C8A-DF8A5A49CAA1}" destId="{7A981ED9-259B-491D-978B-5EFF875CD6A7}" srcOrd="1" destOrd="0" presId="urn:microsoft.com/office/officeart/2005/8/layout/hierarchy2"/>
    <dgm:cxn modelId="{9622519A-C846-4AFF-A566-79AC14527824}" type="presOf" srcId="{E382ECBC-677A-47F6-A86B-D055D19A0C4F}" destId="{97425B5C-FFA4-4445-AC62-4B867EADCBA4}" srcOrd="0" destOrd="0" presId="urn:microsoft.com/office/officeart/2005/8/layout/hierarchy2"/>
    <dgm:cxn modelId="{76898793-DDB6-4170-8576-7C6ED7D48A48}" srcId="{A0CC436B-4D6B-4355-9563-ECF8E2B19247}" destId="{34C2F74E-C6BC-40DC-8E2D-86E1971AB8AF}" srcOrd="0" destOrd="0" parTransId="{DD36D3E3-B96C-4AFA-B34E-5A7B674352FB}" sibTransId="{898CF237-92DB-4FFC-B481-4BC689AB7A55}"/>
    <dgm:cxn modelId="{3DA5E8ED-C3A9-4FFC-8E1C-CE0E010B3FBE}" srcId="{F095D0AB-7B13-4BA2-B74B-086927A2F834}" destId="{612847E5-3696-4998-B9A7-C55A955AC80A}" srcOrd="1" destOrd="0" parTransId="{70D8DFE7-79AF-45A6-9C8A-DF8A5A49CAA1}" sibTransId="{7CE4C0E3-98FC-440D-AA32-4471E6FE427D}"/>
    <dgm:cxn modelId="{7D687333-8911-450C-9268-4C972DC8EC25}" type="presOf" srcId="{3E925EB1-C748-4137-821D-01D68C949266}" destId="{64A25E41-98C0-44C8-B9D6-C89C6A67FB8D}" srcOrd="0" destOrd="0" presId="urn:microsoft.com/office/officeart/2005/8/layout/hierarchy2"/>
    <dgm:cxn modelId="{1CF98B3E-8FC9-4E0F-8366-959876C47AC8}" type="presOf" srcId="{4DEBDCCC-39A0-4721-9638-18BC2EE119EE}" destId="{C46A95BC-0E95-4CD9-A73E-64C3083C14F9}" srcOrd="1" destOrd="0" presId="urn:microsoft.com/office/officeart/2005/8/layout/hierarchy2"/>
    <dgm:cxn modelId="{0FB46600-40C5-4D3C-BD90-3CA9915ADAA8}" type="presOf" srcId="{DFE2AD27-5AB4-4F2B-839F-1CA6584432B8}" destId="{0C3D94D7-59DF-44E5-967D-E7FBF29DD7A5}" srcOrd="0" destOrd="0" presId="urn:microsoft.com/office/officeart/2005/8/layout/hierarchy2"/>
    <dgm:cxn modelId="{5D501D86-E7ED-43F4-8335-E11CECAC4A63}" type="presOf" srcId="{0CE0264A-97A2-4F67-834A-B17AF8D7678D}" destId="{41EF0C1B-286F-409D-80F8-7369E663E814}" srcOrd="0" destOrd="0" presId="urn:microsoft.com/office/officeart/2005/8/layout/hierarchy2"/>
    <dgm:cxn modelId="{B1F84091-A261-44FE-A21E-FFF218F89AF3}" type="presOf" srcId="{95D62FFC-D75E-4CFA-B8E4-8E1558C4B1A7}" destId="{9721DC75-6044-4026-AD61-D194B4DDCA65}" srcOrd="0" destOrd="0" presId="urn:microsoft.com/office/officeart/2005/8/layout/hierarchy2"/>
    <dgm:cxn modelId="{4C3232AE-330A-437D-AF3B-AD8D950E700D}" type="presOf" srcId="{612847E5-3696-4998-B9A7-C55A955AC80A}" destId="{D5938FE3-494D-46D3-8981-F8771F8E27E7}" srcOrd="0" destOrd="0" presId="urn:microsoft.com/office/officeart/2005/8/layout/hierarchy2"/>
    <dgm:cxn modelId="{F9E371BD-FF21-4324-AB1F-E8A99601AFBC}" type="presOf" srcId="{70D8DFE7-79AF-45A6-9C8A-DF8A5A49CAA1}" destId="{31C39FFD-A3A6-4D1D-8501-A1C3B99BC749}" srcOrd="0" destOrd="0" presId="urn:microsoft.com/office/officeart/2005/8/layout/hierarchy2"/>
    <dgm:cxn modelId="{4BDE6246-D6E5-4C89-AA47-8AE872781B09}" type="presOf" srcId="{B162D99F-7A0C-4DAD-8C75-BD2E95A3C3A6}" destId="{8DC22AC9-E3C8-4AC3-B4C1-C4A8227FB332}" srcOrd="0" destOrd="0" presId="urn:microsoft.com/office/officeart/2005/8/layout/hierarchy2"/>
    <dgm:cxn modelId="{121DE6DF-F7D1-4971-BA93-007D9EAD514C}" type="presOf" srcId="{A0CC436B-4D6B-4355-9563-ECF8E2B19247}" destId="{20DA6DF1-0DF1-4DD2-A49E-0279AF154928}" srcOrd="0" destOrd="0" presId="urn:microsoft.com/office/officeart/2005/8/layout/hierarchy2"/>
    <dgm:cxn modelId="{E378F933-EEC5-44D6-854F-3D45275BC255}" srcId="{F095D0AB-7B13-4BA2-B74B-086927A2F834}" destId="{7CC41CB2-1E5E-4496-B75C-FFBDF95A9BBA}" srcOrd="0" destOrd="0" parTransId="{4DEBDCCC-39A0-4721-9638-18BC2EE119EE}" sibTransId="{46197FDF-CC35-49E4-A72A-AD2987C07C8B}"/>
    <dgm:cxn modelId="{36DC3DC2-05A6-4596-AE1D-2CF2A2568CAA}" srcId="{34C2F74E-C6BC-40DC-8E2D-86E1971AB8AF}" destId="{F095D0AB-7B13-4BA2-B74B-086927A2F834}" srcOrd="0" destOrd="0" parTransId="{3E925EB1-C748-4137-821D-01D68C949266}" sibTransId="{364E8490-CD1F-4136-AEB7-A85DCE2F4A32}"/>
    <dgm:cxn modelId="{C7E0BF83-045F-47D7-940F-588A5C9BC1CA}" srcId="{F095D0AB-7B13-4BA2-B74B-086927A2F834}" destId="{64585EDE-DE0D-410E-A30C-8CDBBBEA8EFD}" srcOrd="2" destOrd="0" parTransId="{A78632C9-28FD-493E-BB79-E202A0FF7435}" sibTransId="{C9313445-57D5-4E8A-A70E-14E72545A18D}"/>
    <dgm:cxn modelId="{BC98D21E-E61A-4013-A9B9-0824FFEDEE2B}" type="presOf" srcId="{3E925EB1-C748-4137-821D-01D68C949266}" destId="{C84636F4-37AA-471C-BC61-BE96F4C90DE1}" srcOrd="1" destOrd="0" presId="urn:microsoft.com/office/officeart/2005/8/layout/hierarchy2"/>
    <dgm:cxn modelId="{27164C28-FEC7-4E76-AC81-4A96D8842453}" srcId="{F095D0AB-7B13-4BA2-B74B-086927A2F834}" destId="{E382ECBC-677A-47F6-A86B-D055D19A0C4F}" srcOrd="3" destOrd="0" parTransId="{DFE2AD27-5AB4-4F2B-839F-1CA6584432B8}" sibTransId="{D29AD5AA-64C3-4CB5-9575-2EE5E4FFDCA2}"/>
    <dgm:cxn modelId="{C1AF7EDE-A952-49DE-BE12-5F2A0A322F6D}" type="presOf" srcId="{9BD1EE93-E59F-4127-AF85-B5DA821F4C5F}" destId="{6910023B-C4E8-4317-90A0-044CC29081B6}" srcOrd="0" destOrd="0" presId="urn:microsoft.com/office/officeart/2005/8/layout/hierarchy2"/>
    <dgm:cxn modelId="{E5608853-1C70-4D5B-8131-597CBA733B29}" type="presOf" srcId="{4DEBDCCC-39A0-4721-9638-18BC2EE119EE}" destId="{E9E22EC5-6535-4700-A19D-05F542815007}" srcOrd="0" destOrd="0" presId="urn:microsoft.com/office/officeart/2005/8/layout/hierarchy2"/>
    <dgm:cxn modelId="{2D789836-3EC8-428E-B99D-29FE56B466BC}" type="presOf" srcId="{F095D0AB-7B13-4BA2-B74B-086927A2F834}" destId="{34E92DF9-1C74-4B77-BD8C-B469D486B101}" srcOrd="0" destOrd="0" presId="urn:microsoft.com/office/officeart/2005/8/layout/hierarchy2"/>
    <dgm:cxn modelId="{50C0BE3E-D1CD-4F68-BA78-96F9271B5C3E}" type="presParOf" srcId="{20DA6DF1-0DF1-4DD2-A49E-0279AF154928}" destId="{F817F7F4-399C-4490-B9EF-C6E26FD24CFC}" srcOrd="0" destOrd="0" presId="urn:microsoft.com/office/officeart/2005/8/layout/hierarchy2"/>
    <dgm:cxn modelId="{7893EF1C-CA45-44C9-990F-1B31F7E3EA6E}" type="presParOf" srcId="{F817F7F4-399C-4490-B9EF-C6E26FD24CFC}" destId="{38732E25-2262-48A6-8FB3-4424797DD938}" srcOrd="0" destOrd="0" presId="urn:microsoft.com/office/officeart/2005/8/layout/hierarchy2"/>
    <dgm:cxn modelId="{537BA69F-6046-471D-9A8B-C61A7031FE15}" type="presParOf" srcId="{F817F7F4-399C-4490-B9EF-C6E26FD24CFC}" destId="{691A0B87-3483-4A8D-868F-AAEC1B577A2A}" srcOrd="1" destOrd="0" presId="urn:microsoft.com/office/officeart/2005/8/layout/hierarchy2"/>
    <dgm:cxn modelId="{5C991351-A3E8-4730-B256-039E73793603}" type="presParOf" srcId="{691A0B87-3483-4A8D-868F-AAEC1B577A2A}" destId="{64A25E41-98C0-44C8-B9D6-C89C6A67FB8D}" srcOrd="0" destOrd="0" presId="urn:microsoft.com/office/officeart/2005/8/layout/hierarchy2"/>
    <dgm:cxn modelId="{42011C1B-170B-4E26-8277-295FFCFF58BD}" type="presParOf" srcId="{64A25E41-98C0-44C8-B9D6-C89C6A67FB8D}" destId="{C84636F4-37AA-471C-BC61-BE96F4C90DE1}" srcOrd="0" destOrd="0" presId="urn:microsoft.com/office/officeart/2005/8/layout/hierarchy2"/>
    <dgm:cxn modelId="{D4BA9543-E798-47C5-86A4-C419E47EBB73}" type="presParOf" srcId="{691A0B87-3483-4A8D-868F-AAEC1B577A2A}" destId="{E5B3833D-A5E9-4EF4-B48F-14FD908FC316}" srcOrd="1" destOrd="0" presId="urn:microsoft.com/office/officeart/2005/8/layout/hierarchy2"/>
    <dgm:cxn modelId="{B60EBE27-2B96-4FF3-9EF3-FCAD2D673EB1}" type="presParOf" srcId="{E5B3833D-A5E9-4EF4-B48F-14FD908FC316}" destId="{34E92DF9-1C74-4B77-BD8C-B469D486B101}" srcOrd="0" destOrd="0" presId="urn:microsoft.com/office/officeart/2005/8/layout/hierarchy2"/>
    <dgm:cxn modelId="{C2A86E2A-BF7F-4CF4-9C28-3781CA9AAFE5}" type="presParOf" srcId="{E5B3833D-A5E9-4EF4-B48F-14FD908FC316}" destId="{8A3B0AE9-C55F-4F38-A59A-26321F251FCE}" srcOrd="1" destOrd="0" presId="urn:microsoft.com/office/officeart/2005/8/layout/hierarchy2"/>
    <dgm:cxn modelId="{A9EF113F-CEF8-4E90-AE19-135F3ED2A41F}" type="presParOf" srcId="{8A3B0AE9-C55F-4F38-A59A-26321F251FCE}" destId="{E9E22EC5-6535-4700-A19D-05F542815007}" srcOrd="0" destOrd="0" presId="urn:microsoft.com/office/officeart/2005/8/layout/hierarchy2"/>
    <dgm:cxn modelId="{BAB84334-9F4C-47F1-8314-6055BDB9C71B}" type="presParOf" srcId="{E9E22EC5-6535-4700-A19D-05F542815007}" destId="{C46A95BC-0E95-4CD9-A73E-64C3083C14F9}" srcOrd="0" destOrd="0" presId="urn:microsoft.com/office/officeart/2005/8/layout/hierarchy2"/>
    <dgm:cxn modelId="{AE27C502-3B62-4C5A-B065-83C930C4EFED}" type="presParOf" srcId="{8A3B0AE9-C55F-4F38-A59A-26321F251FCE}" destId="{53511BD5-4A74-4057-949F-B0F5E2586751}" srcOrd="1" destOrd="0" presId="urn:microsoft.com/office/officeart/2005/8/layout/hierarchy2"/>
    <dgm:cxn modelId="{073F48C9-D5F4-4F70-ABB3-20EC2E7D3125}" type="presParOf" srcId="{53511BD5-4A74-4057-949F-B0F5E2586751}" destId="{06171052-EE03-4430-B1EE-03A624839F28}" srcOrd="0" destOrd="0" presId="urn:microsoft.com/office/officeart/2005/8/layout/hierarchy2"/>
    <dgm:cxn modelId="{5956FFBD-B281-42AD-B6F8-1DB474677CF8}" type="presParOf" srcId="{53511BD5-4A74-4057-949F-B0F5E2586751}" destId="{862DA953-6384-4AA1-A36C-59CF22A790B1}" srcOrd="1" destOrd="0" presId="urn:microsoft.com/office/officeart/2005/8/layout/hierarchy2"/>
    <dgm:cxn modelId="{C8F11567-DF2D-463E-B79C-7262085024C8}" type="presParOf" srcId="{8A3B0AE9-C55F-4F38-A59A-26321F251FCE}" destId="{31C39FFD-A3A6-4D1D-8501-A1C3B99BC749}" srcOrd="2" destOrd="0" presId="urn:microsoft.com/office/officeart/2005/8/layout/hierarchy2"/>
    <dgm:cxn modelId="{FD9DF0A2-B583-4455-9F22-95259BFC132C}" type="presParOf" srcId="{31C39FFD-A3A6-4D1D-8501-A1C3B99BC749}" destId="{7A981ED9-259B-491D-978B-5EFF875CD6A7}" srcOrd="0" destOrd="0" presId="urn:microsoft.com/office/officeart/2005/8/layout/hierarchy2"/>
    <dgm:cxn modelId="{8061C62C-5F2B-473C-9538-6F5232F53EFE}" type="presParOf" srcId="{8A3B0AE9-C55F-4F38-A59A-26321F251FCE}" destId="{42802328-F8DE-47EA-AEAC-79640591D73D}" srcOrd="3" destOrd="0" presId="urn:microsoft.com/office/officeart/2005/8/layout/hierarchy2"/>
    <dgm:cxn modelId="{F919664C-3338-4C48-8A13-336C7A89B38F}" type="presParOf" srcId="{42802328-F8DE-47EA-AEAC-79640591D73D}" destId="{D5938FE3-494D-46D3-8981-F8771F8E27E7}" srcOrd="0" destOrd="0" presId="urn:microsoft.com/office/officeart/2005/8/layout/hierarchy2"/>
    <dgm:cxn modelId="{A31625AD-3381-42D2-A1FB-4B4648E360BA}" type="presParOf" srcId="{42802328-F8DE-47EA-AEAC-79640591D73D}" destId="{38D8B3B9-3629-4748-BA95-B3B249FC538B}" srcOrd="1" destOrd="0" presId="urn:microsoft.com/office/officeart/2005/8/layout/hierarchy2"/>
    <dgm:cxn modelId="{63E808EB-AF9D-43D1-AF79-DB4EC0BAE4B5}" type="presParOf" srcId="{8A3B0AE9-C55F-4F38-A59A-26321F251FCE}" destId="{FC01489F-6822-40C9-A4E5-B461E4AFB592}" srcOrd="4" destOrd="0" presId="urn:microsoft.com/office/officeart/2005/8/layout/hierarchy2"/>
    <dgm:cxn modelId="{DF98C6C7-26BE-44E1-8E51-5F94884B6BC7}" type="presParOf" srcId="{FC01489F-6822-40C9-A4E5-B461E4AFB592}" destId="{B5F4A8B0-2540-48FF-9E45-749B926B8BAA}" srcOrd="0" destOrd="0" presId="urn:microsoft.com/office/officeart/2005/8/layout/hierarchy2"/>
    <dgm:cxn modelId="{F0CFE355-223F-43CF-B149-131EE5B78A00}" type="presParOf" srcId="{8A3B0AE9-C55F-4F38-A59A-26321F251FCE}" destId="{F40E9E38-AFBF-4A30-9EF7-DD22712581EB}" srcOrd="5" destOrd="0" presId="urn:microsoft.com/office/officeart/2005/8/layout/hierarchy2"/>
    <dgm:cxn modelId="{7B186B40-4156-40DD-88B7-D46252574D1A}" type="presParOf" srcId="{F40E9E38-AFBF-4A30-9EF7-DD22712581EB}" destId="{12725EFA-6DFC-468C-9D34-C6F890C46462}" srcOrd="0" destOrd="0" presId="urn:microsoft.com/office/officeart/2005/8/layout/hierarchy2"/>
    <dgm:cxn modelId="{20519ED3-5506-4EF0-BED2-D0BE5DBC944B}" type="presParOf" srcId="{F40E9E38-AFBF-4A30-9EF7-DD22712581EB}" destId="{AFB7FE7F-42AB-4F23-B3A3-31CA6D88B99D}" srcOrd="1" destOrd="0" presId="urn:microsoft.com/office/officeart/2005/8/layout/hierarchy2"/>
    <dgm:cxn modelId="{02D6C72F-066E-4EEE-9957-8847D1FB8F1F}" type="presParOf" srcId="{8A3B0AE9-C55F-4F38-A59A-26321F251FCE}" destId="{0C3D94D7-59DF-44E5-967D-E7FBF29DD7A5}" srcOrd="6" destOrd="0" presId="urn:microsoft.com/office/officeart/2005/8/layout/hierarchy2"/>
    <dgm:cxn modelId="{940B96A2-0C8C-4377-A2AC-F6C6374972CC}" type="presParOf" srcId="{0C3D94D7-59DF-44E5-967D-E7FBF29DD7A5}" destId="{1CD027ED-9FA9-4C97-9C7B-1ACF811A6BD2}" srcOrd="0" destOrd="0" presId="urn:microsoft.com/office/officeart/2005/8/layout/hierarchy2"/>
    <dgm:cxn modelId="{3CBEBF58-A6C3-4DAD-BDBB-6B2A6A3A1EA0}" type="presParOf" srcId="{8A3B0AE9-C55F-4F38-A59A-26321F251FCE}" destId="{E8EE6AE9-8FE5-4E9D-A898-F39CB6BF2EF1}" srcOrd="7" destOrd="0" presId="urn:microsoft.com/office/officeart/2005/8/layout/hierarchy2"/>
    <dgm:cxn modelId="{D1ADA6A1-F7E3-4D40-A2D7-5D1A52E30EF6}" type="presParOf" srcId="{E8EE6AE9-8FE5-4E9D-A898-F39CB6BF2EF1}" destId="{97425B5C-FFA4-4445-AC62-4B867EADCBA4}" srcOrd="0" destOrd="0" presId="urn:microsoft.com/office/officeart/2005/8/layout/hierarchy2"/>
    <dgm:cxn modelId="{276DE269-E52D-4C5E-9CFA-81A109F944CC}" type="presParOf" srcId="{E8EE6AE9-8FE5-4E9D-A898-F39CB6BF2EF1}" destId="{659E01BB-942E-4E01-B251-2674E25BC0BD}" srcOrd="1" destOrd="0" presId="urn:microsoft.com/office/officeart/2005/8/layout/hierarchy2"/>
    <dgm:cxn modelId="{77BD0C5F-ADF2-42C7-AFFC-6E182FEE9B1F}" type="presParOf" srcId="{691A0B87-3483-4A8D-868F-AAEC1B577A2A}" destId="{8DC22AC9-E3C8-4AC3-B4C1-C4A8227FB332}" srcOrd="2" destOrd="0" presId="urn:microsoft.com/office/officeart/2005/8/layout/hierarchy2"/>
    <dgm:cxn modelId="{526A79F8-FDF5-499F-8F6D-1AE9CF60B983}" type="presParOf" srcId="{8DC22AC9-E3C8-4AC3-B4C1-C4A8227FB332}" destId="{D76206BF-CCD2-4237-AD81-1AEBF2B968FC}" srcOrd="0" destOrd="0" presId="urn:microsoft.com/office/officeart/2005/8/layout/hierarchy2"/>
    <dgm:cxn modelId="{CEC293D6-AEE6-4D24-86C5-2DA49815B5CC}" type="presParOf" srcId="{691A0B87-3483-4A8D-868F-AAEC1B577A2A}" destId="{10AFB086-A8B9-4E91-A65B-666296DF39B3}" srcOrd="3" destOrd="0" presId="urn:microsoft.com/office/officeart/2005/8/layout/hierarchy2"/>
    <dgm:cxn modelId="{F7AF8484-485F-4864-9E02-BB9453232A56}" type="presParOf" srcId="{10AFB086-A8B9-4E91-A65B-666296DF39B3}" destId="{9721DC75-6044-4026-AD61-D194B4DDCA65}" srcOrd="0" destOrd="0" presId="urn:microsoft.com/office/officeart/2005/8/layout/hierarchy2"/>
    <dgm:cxn modelId="{A716B12A-EFAE-474A-A99F-36727940A64B}" type="presParOf" srcId="{10AFB086-A8B9-4E91-A65B-666296DF39B3}" destId="{02F21497-28F2-4496-8A9D-F5C22A2218B6}" srcOrd="1" destOrd="0" presId="urn:microsoft.com/office/officeart/2005/8/layout/hierarchy2"/>
    <dgm:cxn modelId="{80AA8AE2-D30A-4371-8E38-340D91AE6734}" type="presParOf" srcId="{02F21497-28F2-4496-8A9D-F5C22A2218B6}" destId="{6910023B-C4E8-4317-90A0-044CC29081B6}" srcOrd="0" destOrd="0" presId="urn:microsoft.com/office/officeart/2005/8/layout/hierarchy2"/>
    <dgm:cxn modelId="{7346B1DF-2FC5-49BD-B4DF-D611753E3D8A}" type="presParOf" srcId="{6910023B-C4E8-4317-90A0-044CC29081B6}" destId="{D9476F67-E612-4717-A8C2-BDB0554A6D9B}" srcOrd="0" destOrd="0" presId="urn:microsoft.com/office/officeart/2005/8/layout/hierarchy2"/>
    <dgm:cxn modelId="{74FFAD66-2DAB-40F3-AFB6-0E088D54EF04}" type="presParOf" srcId="{02F21497-28F2-4496-8A9D-F5C22A2218B6}" destId="{57F074DC-5AED-4A44-8F49-A8D1C0A5CAC6}" srcOrd="1" destOrd="0" presId="urn:microsoft.com/office/officeart/2005/8/layout/hierarchy2"/>
    <dgm:cxn modelId="{E0CAB3A1-65D0-45B2-B69F-A5B6D9E9331A}" type="presParOf" srcId="{57F074DC-5AED-4A44-8F49-A8D1C0A5CAC6}" destId="{41EF0C1B-286F-409D-80F8-7369E663E814}" srcOrd="0" destOrd="0" presId="urn:microsoft.com/office/officeart/2005/8/layout/hierarchy2"/>
    <dgm:cxn modelId="{ACDEEBB9-45BD-472D-A8E8-2C82CF9B3AB5}" type="presParOf" srcId="{57F074DC-5AED-4A44-8F49-A8D1C0A5CAC6}" destId="{1E40C545-DEDB-448A-9AB2-E67311810D5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28AEA-EECB-4283-8E6F-4FF159350F1A}" type="doc">
      <dgm:prSet loTypeId="urn:microsoft.com/office/officeart/2005/8/layout/hierarchy2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EB0BFDCF-5B1C-4789-8CEF-00579085B7A6}">
      <dgm:prSet phldrT="[文本]" custT="1"/>
      <dgm:spPr/>
      <dgm:t>
        <a:bodyPr/>
        <a:lstStyle/>
        <a:p>
          <a:r>
            <a:rPr lang="zh-CN" altLang="en-US" sz="1800" dirty="0" smtClean="0">
              <a:latin typeface="华文宋体" panose="02010600040101010101" pitchFamily="2" charset="-122"/>
              <a:ea typeface="华文宋体" panose="02010600040101010101" pitchFamily="2" charset="-122"/>
            </a:rPr>
            <a:t>除菌过滤器完整性检测未通过，可能原因</a:t>
          </a:r>
          <a:endParaRPr lang="zh-CN" altLang="en-US" sz="1800" dirty="0"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043C72A3-EA85-43EC-87EA-86C5F0C70670}" type="parTrans" cxnId="{88D93F72-30D2-45CD-A253-7E2F55417603}">
      <dgm:prSet/>
      <dgm:spPr/>
      <dgm:t>
        <a:bodyPr/>
        <a:lstStyle/>
        <a:p>
          <a:endParaRPr lang="zh-CN" altLang="en-US"/>
        </a:p>
      </dgm:t>
    </dgm:pt>
    <dgm:pt modelId="{B2A7D50A-BDED-4345-905D-825E9171705B}" type="sibTrans" cxnId="{88D93F72-30D2-45CD-A253-7E2F55417603}">
      <dgm:prSet/>
      <dgm:spPr/>
      <dgm:t>
        <a:bodyPr/>
        <a:lstStyle/>
        <a:p>
          <a:endParaRPr lang="zh-CN" altLang="en-US"/>
        </a:p>
      </dgm:t>
    </dgm:pt>
    <dgm:pt modelId="{4AC90950-0357-4DFD-95D4-F49E43DB295A}">
      <dgm:prSet phldrT="[文本]" custT="1"/>
      <dgm:spPr/>
      <dgm:t>
        <a:bodyPr/>
        <a:lstStyle/>
        <a:p>
          <a:r>
            <a:rPr lang="zh-CN" altLang="en-US" sz="1800" dirty="0" smtClean="0">
              <a:latin typeface="华文宋体" panose="02010600040101010101" pitchFamily="2" charset="-122"/>
              <a:ea typeface="华文宋体" panose="02010600040101010101" pitchFamily="2" charset="-122"/>
            </a:rPr>
            <a:t>组装不正确</a:t>
          </a:r>
          <a:endParaRPr lang="zh-CN" altLang="en-US" sz="1800" dirty="0">
            <a:latin typeface="华文宋体" panose="02010600040101010101" pitchFamily="2" charset="-122"/>
            <a:ea typeface="华文宋体" panose="02010600040101010101" pitchFamily="2" charset="-122"/>
          </a:endParaRPr>
        </a:p>
      </dgm:t>
    </dgm:pt>
    <dgm:pt modelId="{AC88E578-C860-4916-9637-916AE22645D8}" type="parTrans" cxnId="{9092AF0F-5EC1-4F05-81CD-E31323D034FB}">
      <dgm:prSet/>
      <dgm:spPr/>
      <dgm:t>
        <a:bodyPr/>
        <a:lstStyle/>
        <a:p>
          <a:endParaRPr lang="zh-CN" altLang="en-US" dirty="0"/>
        </a:p>
      </dgm:t>
    </dgm:pt>
    <dgm:pt modelId="{9E5154A1-2278-4744-8A7E-D01D89108FBC}" type="sibTrans" cxnId="{9092AF0F-5EC1-4F05-81CD-E31323D034FB}">
      <dgm:prSet/>
      <dgm:spPr/>
      <dgm:t>
        <a:bodyPr/>
        <a:lstStyle/>
        <a:p>
          <a:endParaRPr lang="zh-CN" altLang="en-US"/>
        </a:p>
      </dgm:t>
    </dgm:pt>
    <dgm:pt modelId="{90B58C8C-E572-41C3-A317-02BBC7318754}">
      <dgm:prSet phldrT="[文本]" custT="1"/>
      <dgm:spPr/>
      <dgm:t>
        <a:bodyPr/>
        <a:lstStyle/>
        <a:p>
          <a:r>
            <a:rPr lang="zh-CN" altLang="en-US" sz="1800" dirty="0" smtClean="0"/>
            <a:t>检测系统泄漏</a:t>
          </a:r>
          <a:endParaRPr lang="en-US" altLang="zh-CN" sz="1800" dirty="0" smtClean="0"/>
        </a:p>
      </dgm:t>
    </dgm:pt>
    <dgm:pt modelId="{923AA4E0-BBA3-435D-9F2A-DBB070C72E03}" type="parTrans" cxnId="{8DCED7F4-C934-4258-A230-A49616102654}">
      <dgm:prSet/>
      <dgm:spPr/>
      <dgm:t>
        <a:bodyPr/>
        <a:lstStyle/>
        <a:p>
          <a:endParaRPr lang="zh-CN" altLang="en-US"/>
        </a:p>
      </dgm:t>
    </dgm:pt>
    <dgm:pt modelId="{0B2859F5-8AB7-4B08-A32A-416281CF5E34}" type="sibTrans" cxnId="{8DCED7F4-C934-4258-A230-A49616102654}">
      <dgm:prSet/>
      <dgm:spPr/>
      <dgm:t>
        <a:bodyPr/>
        <a:lstStyle/>
        <a:p>
          <a:endParaRPr lang="zh-CN" altLang="en-US"/>
        </a:p>
      </dgm:t>
    </dgm:pt>
    <dgm:pt modelId="{207D5857-20D4-44E5-995A-C9012E000B3F}">
      <dgm:prSet phldrT="[文本]" custT="1"/>
      <dgm:spPr/>
      <dgm:t>
        <a:bodyPr/>
        <a:lstStyle/>
        <a:p>
          <a:r>
            <a:rPr lang="zh-CN" altLang="en-US" sz="1800" dirty="0" smtClean="0"/>
            <a:t>过滤器润湿不完全</a:t>
          </a:r>
          <a:endParaRPr lang="en-US" altLang="zh-CN" sz="1800" dirty="0" smtClean="0"/>
        </a:p>
      </dgm:t>
    </dgm:pt>
    <dgm:pt modelId="{EA8D7A49-F7BB-4A5E-8F9B-DC4180246567}" type="parTrans" cxnId="{BE14D30D-1D74-416C-8BAD-D5D04EEF6E99}">
      <dgm:prSet/>
      <dgm:spPr/>
      <dgm:t>
        <a:bodyPr/>
        <a:lstStyle/>
        <a:p>
          <a:endParaRPr lang="zh-CN" altLang="en-US"/>
        </a:p>
      </dgm:t>
    </dgm:pt>
    <dgm:pt modelId="{E13C458E-1964-4A91-BC5E-4F271F9AEC5D}" type="sibTrans" cxnId="{BE14D30D-1D74-416C-8BAD-D5D04EEF6E99}">
      <dgm:prSet/>
      <dgm:spPr/>
      <dgm:t>
        <a:bodyPr/>
        <a:lstStyle/>
        <a:p>
          <a:endParaRPr lang="zh-CN" altLang="en-US"/>
        </a:p>
      </dgm:t>
    </dgm:pt>
    <dgm:pt modelId="{C24E4A8C-A0B9-4605-B922-3242A5D6E8DE}">
      <dgm:prSet phldrT="[文本]" custT="1"/>
      <dgm:spPr/>
      <dgm:t>
        <a:bodyPr/>
        <a:lstStyle/>
        <a:p>
          <a:r>
            <a:rPr lang="zh-CN" altLang="en-US" sz="1800" dirty="0" smtClean="0"/>
            <a:t>过滤器损坏</a:t>
          </a:r>
          <a:endParaRPr lang="en-US" altLang="zh-CN" sz="1800" dirty="0" smtClean="0"/>
        </a:p>
      </dgm:t>
    </dgm:pt>
    <dgm:pt modelId="{63A22552-BBDC-486D-9B9C-8D7DB71F2D17}" type="parTrans" cxnId="{D4FA8B90-5952-4E0A-8198-FDAE299FB589}">
      <dgm:prSet/>
      <dgm:spPr/>
      <dgm:t>
        <a:bodyPr/>
        <a:lstStyle/>
        <a:p>
          <a:endParaRPr lang="zh-CN" altLang="en-US"/>
        </a:p>
      </dgm:t>
    </dgm:pt>
    <dgm:pt modelId="{9D920CE0-7505-461D-BECC-98A8B45403CF}" type="sibTrans" cxnId="{D4FA8B90-5952-4E0A-8198-FDAE299FB589}">
      <dgm:prSet/>
      <dgm:spPr/>
      <dgm:t>
        <a:bodyPr/>
        <a:lstStyle/>
        <a:p>
          <a:endParaRPr lang="zh-CN" altLang="en-US"/>
        </a:p>
      </dgm:t>
    </dgm:pt>
    <dgm:pt modelId="{C44039A7-4861-4AAE-B5B0-52E71DAF4EDE}" type="pres">
      <dgm:prSet presAssocID="{F9728AEA-EECB-4283-8E6F-4FF159350F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8E2589-E42E-40FA-A440-11DBEAD76FA2}" type="pres">
      <dgm:prSet presAssocID="{EB0BFDCF-5B1C-4789-8CEF-00579085B7A6}" presName="root1" presStyleCnt="0"/>
      <dgm:spPr/>
    </dgm:pt>
    <dgm:pt modelId="{7089F2D4-715F-436D-B9BC-70CFF6238705}" type="pres">
      <dgm:prSet presAssocID="{EB0BFDCF-5B1C-4789-8CEF-00579085B7A6}" presName="LevelOneTextNode" presStyleLbl="node0" presStyleIdx="0" presStyleCnt="1" custScaleX="38555" custScaleY="38555" custLinFactNeighborX="3259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zh-CN" altLang="en-US"/>
        </a:p>
      </dgm:t>
    </dgm:pt>
    <dgm:pt modelId="{927637F7-1B36-4D38-9DE0-D863B6DA7D1A}" type="pres">
      <dgm:prSet presAssocID="{EB0BFDCF-5B1C-4789-8CEF-00579085B7A6}" presName="level2hierChild" presStyleCnt="0"/>
      <dgm:spPr/>
    </dgm:pt>
    <dgm:pt modelId="{A8A8D8B0-F870-4FA2-82B7-28CDEB8E9C9E}" type="pres">
      <dgm:prSet presAssocID="{AC88E578-C860-4916-9637-916AE22645D8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B8B46CCF-B188-4B12-A575-B29D6D299926}" type="pres">
      <dgm:prSet presAssocID="{AC88E578-C860-4916-9637-916AE22645D8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4D94FBDB-6A45-46DC-8B98-2D70C7609A96}" type="pres">
      <dgm:prSet presAssocID="{4AC90950-0357-4DFD-95D4-F49E43DB295A}" presName="root2" presStyleCnt="0"/>
      <dgm:spPr/>
    </dgm:pt>
    <dgm:pt modelId="{198D638B-A957-4B2E-B934-F66DAA35BA64}" type="pres">
      <dgm:prSet presAssocID="{4AC90950-0357-4DFD-95D4-F49E43DB295A}" presName="LevelTwoTextNode" presStyleLbl="node2" presStyleIdx="0" presStyleCnt="4" custScaleX="28967" custScaleY="28967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zh-CN" altLang="en-US"/>
        </a:p>
      </dgm:t>
    </dgm:pt>
    <dgm:pt modelId="{39F35239-6930-497D-881E-8048A0E8C6E2}" type="pres">
      <dgm:prSet presAssocID="{4AC90950-0357-4DFD-95D4-F49E43DB295A}" presName="level3hierChild" presStyleCnt="0"/>
      <dgm:spPr/>
    </dgm:pt>
    <dgm:pt modelId="{BCCE933B-3DD4-43B8-B489-AF7B7FF206C8}" type="pres">
      <dgm:prSet presAssocID="{923AA4E0-BBA3-435D-9F2A-DBB070C72E03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21B1C5C1-07DE-41C9-B1C8-613749B6A0D3}" type="pres">
      <dgm:prSet presAssocID="{923AA4E0-BBA3-435D-9F2A-DBB070C72E03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D12AEAB1-C11A-4B74-AD44-DDBE9A0FBFBA}" type="pres">
      <dgm:prSet presAssocID="{90B58C8C-E572-41C3-A317-02BBC7318754}" presName="root2" presStyleCnt="0"/>
      <dgm:spPr/>
    </dgm:pt>
    <dgm:pt modelId="{AAEA8D88-5BBC-4A5B-88D5-A77474084D0F}" type="pres">
      <dgm:prSet presAssocID="{90B58C8C-E572-41C3-A317-02BBC7318754}" presName="LevelTwoTextNode" presStyleLbl="node2" presStyleIdx="1" presStyleCnt="4" custScaleX="28967" custScaleY="28967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zh-CN" altLang="en-US"/>
        </a:p>
      </dgm:t>
    </dgm:pt>
    <dgm:pt modelId="{44385CE7-00A7-4056-9BEB-8EFE011FFE36}" type="pres">
      <dgm:prSet presAssocID="{90B58C8C-E572-41C3-A317-02BBC7318754}" presName="level3hierChild" presStyleCnt="0"/>
      <dgm:spPr/>
    </dgm:pt>
    <dgm:pt modelId="{88CCEA3A-1871-44D6-BC65-98530812C451}" type="pres">
      <dgm:prSet presAssocID="{EA8D7A49-F7BB-4A5E-8F9B-DC4180246567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E94DC1B3-F799-41A0-8CBF-620E3F57F19B}" type="pres">
      <dgm:prSet presAssocID="{EA8D7A49-F7BB-4A5E-8F9B-DC4180246567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F9484DE3-707B-435F-A622-CC96B61B5CA2}" type="pres">
      <dgm:prSet presAssocID="{207D5857-20D4-44E5-995A-C9012E000B3F}" presName="root2" presStyleCnt="0"/>
      <dgm:spPr/>
    </dgm:pt>
    <dgm:pt modelId="{86A49CB6-58CF-4ADF-A857-8914107B52BA}" type="pres">
      <dgm:prSet presAssocID="{207D5857-20D4-44E5-995A-C9012E000B3F}" presName="LevelTwoTextNode" presStyleLbl="node2" presStyleIdx="2" presStyleCnt="4" custScaleX="28967" custScaleY="28967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zh-CN" altLang="en-US"/>
        </a:p>
      </dgm:t>
    </dgm:pt>
    <dgm:pt modelId="{6195F6E9-27C1-4EE1-AF2D-4E211F23F075}" type="pres">
      <dgm:prSet presAssocID="{207D5857-20D4-44E5-995A-C9012E000B3F}" presName="level3hierChild" presStyleCnt="0"/>
      <dgm:spPr/>
    </dgm:pt>
    <dgm:pt modelId="{F53FFF1A-A891-411F-BE68-24F04092EE6D}" type="pres">
      <dgm:prSet presAssocID="{63A22552-BBDC-486D-9B9C-8D7DB71F2D17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37F26B3B-C7C2-43D5-B830-B60EF0AB6D80}" type="pres">
      <dgm:prSet presAssocID="{63A22552-BBDC-486D-9B9C-8D7DB71F2D17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8CEBA69D-6961-46DE-AB08-362B11A5A4EB}" type="pres">
      <dgm:prSet presAssocID="{C24E4A8C-A0B9-4605-B922-3242A5D6E8DE}" presName="root2" presStyleCnt="0"/>
      <dgm:spPr/>
    </dgm:pt>
    <dgm:pt modelId="{46AA569B-F1EC-4953-BBFB-2E190C560B3B}" type="pres">
      <dgm:prSet presAssocID="{C24E4A8C-A0B9-4605-B922-3242A5D6E8DE}" presName="LevelTwoTextNode" presStyleLbl="node2" presStyleIdx="3" presStyleCnt="4" custScaleX="28967" custScaleY="28967">
        <dgm:presLayoutVars>
          <dgm:chPref val="3"/>
        </dgm:presLayoutVars>
      </dgm:prSet>
      <dgm:spPr>
        <a:prstGeom prst="flowChartTerminator">
          <a:avLst/>
        </a:prstGeom>
      </dgm:spPr>
      <dgm:t>
        <a:bodyPr/>
        <a:lstStyle/>
        <a:p>
          <a:endParaRPr lang="zh-CN" altLang="en-US"/>
        </a:p>
      </dgm:t>
    </dgm:pt>
    <dgm:pt modelId="{4B0F2013-8D16-4016-9419-DB8970CDA440}" type="pres">
      <dgm:prSet presAssocID="{C24E4A8C-A0B9-4605-B922-3242A5D6E8DE}" presName="level3hierChild" presStyleCnt="0"/>
      <dgm:spPr/>
    </dgm:pt>
  </dgm:ptLst>
  <dgm:cxnLst>
    <dgm:cxn modelId="{BE14D30D-1D74-416C-8BAD-D5D04EEF6E99}" srcId="{EB0BFDCF-5B1C-4789-8CEF-00579085B7A6}" destId="{207D5857-20D4-44E5-995A-C9012E000B3F}" srcOrd="2" destOrd="0" parTransId="{EA8D7A49-F7BB-4A5E-8F9B-DC4180246567}" sibTransId="{E13C458E-1964-4A91-BC5E-4F271F9AEC5D}"/>
    <dgm:cxn modelId="{9092AF0F-5EC1-4F05-81CD-E31323D034FB}" srcId="{EB0BFDCF-5B1C-4789-8CEF-00579085B7A6}" destId="{4AC90950-0357-4DFD-95D4-F49E43DB295A}" srcOrd="0" destOrd="0" parTransId="{AC88E578-C860-4916-9637-916AE22645D8}" sibTransId="{9E5154A1-2278-4744-8A7E-D01D89108FBC}"/>
    <dgm:cxn modelId="{10CBCE24-677F-4D4E-BDD6-5FC7CB984E2A}" type="presOf" srcId="{EA8D7A49-F7BB-4A5E-8F9B-DC4180246567}" destId="{E94DC1B3-F799-41A0-8CBF-620E3F57F19B}" srcOrd="1" destOrd="0" presId="urn:microsoft.com/office/officeart/2005/8/layout/hierarchy2"/>
    <dgm:cxn modelId="{B8116CA6-CE91-4E21-94F1-DAE1E1E86777}" type="presOf" srcId="{4AC90950-0357-4DFD-95D4-F49E43DB295A}" destId="{198D638B-A957-4B2E-B934-F66DAA35BA64}" srcOrd="0" destOrd="0" presId="urn:microsoft.com/office/officeart/2005/8/layout/hierarchy2"/>
    <dgm:cxn modelId="{408BC05C-E1A2-4A8B-9900-EA5D1B11D3E0}" type="presOf" srcId="{90B58C8C-E572-41C3-A317-02BBC7318754}" destId="{AAEA8D88-5BBC-4A5B-88D5-A77474084D0F}" srcOrd="0" destOrd="0" presId="urn:microsoft.com/office/officeart/2005/8/layout/hierarchy2"/>
    <dgm:cxn modelId="{7E2EAAB9-C89C-45B7-A923-2C45310278A8}" type="presOf" srcId="{923AA4E0-BBA3-435D-9F2A-DBB070C72E03}" destId="{21B1C5C1-07DE-41C9-B1C8-613749B6A0D3}" srcOrd="1" destOrd="0" presId="urn:microsoft.com/office/officeart/2005/8/layout/hierarchy2"/>
    <dgm:cxn modelId="{95B819AD-C09A-4117-8191-8418EAE02679}" type="presOf" srcId="{207D5857-20D4-44E5-995A-C9012E000B3F}" destId="{86A49CB6-58CF-4ADF-A857-8914107B52BA}" srcOrd="0" destOrd="0" presId="urn:microsoft.com/office/officeart/2005/8/layout/hierarchy2"/>
    <dgm:cxn modelId="{F3798088-D44E-4876-A286-BFA70D5C3DE9}" type="presOf" srcId="{923AA4E0-BBA3-435D-9F2A-DBB070C72E03}" destId="{BCCE933B-3DD4-43B8-B489-AF7B7FF206C8}" srcOrd="0" destOrd="0" presId="urn:microsoft.com/office/officeart/2005/8/layout/hierarchy2"/>
    <dgm:cxn modelId="{C95ACA79-784C-4E00-9A1F-318535A190C4}" type="presOf" srcId="{63A22552-BBDC-486D-9B9C-8D7DB71F2D17}" destId="{37F26B3B-C7C2-43D5-B830-B60EF0AB6D80}" srcOrd="1" destOrd="0" presId="urn:microsoft.com/office/officeart/2005/8/layout/hierarchy2"/>
    <dgm:cxn modelId="{F7EB0143-B80F-44A2-A695-D6831B6E7A56}" type="presOf" srcId="{AC88E578-C860-4916-9637-916AE22645D8}" destId="{A8A8D8B0-F870-4FA2-82B7-28CDEB8E9C9E}" srcOrd="0" destOrd="0" presId="urn:microsoft.com/office/officeart/2005/8/layout/hierarchy2"/>
    <dgm:cxn modelId="{A44FF355-F046-449D-B2A7-27F6AB32784A}" type="presOf" srcId="{63A22552-BBDC-486D-9B9C-8D7DB71F2D17}" destId="{F53FFF1A-A891-411F-BE68-24F04092EE6D}" srcOrd="0" destOrd="0" presId="urn:microsoft.com/office/officeart/2005/8/layout/hierarchy2"/>
    <dgm:cxn modelId="{3B356D73-5C25-4B69-83C5-A221690DB015}" type="presOf" srcId="{AC88E578-C860-4916-9637-916AE22645D8}" destId="{B8B46CCF-B188-4B12-A575-B29D6D299926}" srcOrd="1" destOrd="0" presId="urn:microsoft.com/office/officeart/2005/8/layout/hierarchy2"/>
    <dgm:cxn modelId="{8DCED7F4-C934-4258-A230-A49616102654}" srcId="{EB0BFDCF-5B1C-4789-8CEF-00579085B7A6}" destId="{90B58C8C-E572-41C3-A317-02BBC7318754}" srcOrd="1" destOrd="0" parTransId="{923AA4E0-BBA3-435D-9F2A-DBB070C72E03}" sibTransId="{0B2859F5-8AB7-4B08-A32A-416281CF5E34}"/>
    <dgm:cxn modelId="{88D93F72-30D2-45CD-A253-7E2F55417603}" srcId="{F9728AEA-EECB-4283-8E6F-4FF159350F1A}" destId="{EB0BFDCF-5B1C-4789-8CEF-00579085B7A6}" srcOrd="0" destOrd="0" parTransId="{043C72A3-EA85-43EC-87EA-86C5F0C70670}" sibTransId="{B2A7D50A-BDED-4345-905D-825E9171705B}"/>
    <dgm:cxn modelId="{6169537A-FC3B-484C-850F-B313FD921934}" type="presOf" srcId="{F9728AEA-EECB-4283-8E6F-4FF159350F1A}" destId="{C44039A7-4861-4AAE-B5B0-52E71DAF4EDE}" srcOrd="0" destOrd="0" presId="urn:microsoft.com/office/officeart/2005/8/layout/hierarchy2"/>
    <dgm:cxn modelId="{D4FA8B90-5952-4E0A-8198-FDAE299FB589}" srcId="{EB0BFDCF-5B1C-4789-8CEF-00579085B7A6}" destId="{C24E4A8C-A0B9-4605-B922-3242A5D6E8DE}" srcOrd="3" destOrd="0" parTransId="{63A22552-BBDC-486D-9B9C-8D7DB71F2D17}" sibTransId="{9D920CE0-7505-461D-BECC-98A8B45403CF}"/>
    <dgm:cxn modelId="{98F9B793-BE1C-43D4-9609-B58151376FB8}" type="presOf" srcId="{C24E4A8C-A0B9-4605-B922-3242A5D6E8DE}" destId="{46AA569B-F1EC-4953-BBFB-2E190C560B3B}" srcOrd="0" destOrd="0" presId="urn:microsoft.com/office/officeart/2005/8/layout/hierarchy2"/>
    <dgm:cxn modelId="{BE1539FD-D17A-4686-A083-19758E018537}" type="presOf" srcId="{EA8D7A49-F7BB-4A5E-8F9B-DC4180246567}" destId="{88CCEA3A-1871-44D6-BC65-98530812C451}" srcOrd="0" destOrd="0" presId="urn:microsoft.com/office/officeart/2005/8/layout/hierarchy2"/>
    <dgm:cxn modelId="{6FC369E7-4894-4D7D-8B85-FEFCFC49DD91}" type="presOf" srcId="{EB0BFDCF-5B1C-4789-8CEF-00579085B7A6}" destId="{7089F2D4-715F-436D-B9BC-70CFF6238705}" srcOrd="0" destOrd="0" presId="urn:microsoft.com/office/officeart/2005/8/layout/hierarchy2"/>
    <dgm:cxn modelId="{A97B13B2-8037-45F1-9D4A-217DB2A31A5A}" type="presParOf" srcId="{C44039A7-4861-4AAE-B5B0-52E71DAF4EDE}" destId="{9B8E2589-E42E-40FA-A440-11DBEAD76FA2}" srcOrd="0" destOrd="0" presId="urn:microsoft.com/office/officeart/2005/8/layout/hierarchy2"/>
    <dgm:cxn modelId="{F05D857E-9653-4304-822E-25CEC85ADEB6}" type="presParOf" srcId="{9B8E2589-E42E-40FA-A440-11DBEAD76FA2}" destId="{7089F2D4-715F-436D-B9BC-70CFF6238705}" srcOrd="0" destOrd="0" presId="urn:microsoft.com/office/officeart/2005/8/layout/hierarchy2"/>
    <dgm:cxn modelId="{F405B51E-E4B0-4758-905F-3F49F672343B}" type="presParOf" srcId="{9B8E2589-E42E-40FA-A440-11DBEAD76FA2}" destId="{927637F7-1B36-4D38-9DE0-D863B6DA7D1A}" srcOrd="1" destOrd="0" presId="urn:microsoft.com/office/officeart/2005/8/layout/hierarchy2"/>
    <dgm:cxn modelId="{606BDBF7-1379-44F0-A52A-41551DBDBC87}" type="presParOf" srcId="{927637F7-1B36-4D38-9DE0-D863B6DA7D1A}" destId="{A8A8D8B0-F870-4FA2-82B7-28CDEB8E9C9E}" srcOrd="0" destOrd="0" presId="urn:microsoft.com/office/officeart/2005/8/layout/hierarchy2"/>
    <dgm:cxn modelId="{10C0D6B3-F97D-4588-997F-654A75CF1261}" type="presParOf" srcId="{A8A8D8B0-F870-4FA2-82B7-28CDEB8E9C9E}" destId="{B8B46CCF-B188-4B12-A575-B29D6D299926}" srcOrd="0" destOrd="0" presId="urn:microsoft.com/office/officeart/2005/8/layout/hierarchy2"/>
    <dgm:cxn modelId="{324F9C5E-BD7B-4C66-994D-8331D4CD3CEA}" type="presParOf" srcId="{927637F7-1B36-4D38-9DE0-D863B6DA7D1A}" destId="{4D94FBDB-6A45-46DC-8B98-2D70C7609A96}" srcOrd="1" destOrd="0" presId="urn:microsoft.com/office/officeart/2005/8/layout/hierarchy2"/>
    <dgm:cxn modelId="{66B994F4-13CC-4464-9060-3C3B4363842F}" type="presParOf" srcId="{4D94FBDB-6A45-46DC-8B98-2D70C7609A96}" destId="{198D638B-A957-4B2E-B934-F66DAA35BA64}" srcOrd="0" destOrd="0" presId="urn:microsoft.com/office/officeart/2005/8/layout/hierarchy2"/>
    <dgm:cxn modelId="{8B3025D9-4711-4813-ACD3-03E1DDF9481B}" type="presParOf" srcId="{4D94FBDB-6A45-46DC-8B98-2D70C7609A96}" destId="{39F35239-6930-497D-881E-8048A0E8C6E2}" srcOrd="1" destOrd="0" presId="urn:microsoft.com/office/officeart/2005/8/layout/hierarchy2"/>
    <dgm:cxn modelId="{D05E3A7B-BF46-4943-BE8F-7900B5CACD72}" type="presParOf" srcId="{927637F7-1B36-4D38-9DE0-D863B6DA7D1A}" destId="{BCCE933B-3DD4-43B8-B489-AF7B7FF206C8}" srcOrd="2" destOrd="0" presId="urn:microsoft.com/office/officeart/2005/8/layout/hierarchy2"/>
    <dgm:cxn modelId="{1825FA56-ED4C-4F6C-A55B-346B571C8299}" type="presParOf" srcId="{BCCE933B-3DD4-43B8-B489-AF7B7FF206C8}" destId="{21B1C5C1-07DE-41C9-B1C8-613749B6A0D3}" srcOrd="0" destOrd="0" presId="urn:microsoft.com/office/officeart/2005/8/layout/hierarchy2"/>
    <dgm:cxn modelId="{B72B9320-C3FB-438D-BDBE-5C9BE8165F59}" type="presParOf" srcId="{927637F7-1B36-4D38-9DE0-D863B6DA7D1A}" destId="{D12AEAB1-C11A-4B74-AD44-DDBE9A0FBFBA}" srcOrd="3" destOrd="0" presId="urn:microsoft.com/office/officeart/2005/8/layout/hierarchy2"/>
    <dgm:cxn modelId="{0B14D785-994D-4741-8A97-708069A83F50}" type="presParOf" srcId="{D12AEAB1-C11A-4B74-AD44-DDBE9A0FBFBA}" destId="{AAEA8D88-5BBC-4A5B-88D5-A77474084D0F}" srcOrd="0" destOrd="0" presId="urn:microsoft.com/office/officeart/2005/8/layout/hierarchy2"/>
    <dgm:cxn modelId="{BBB92F74-699B-48E1-ADD5-54CDCD34C440}" type="presParOf" srcId="{D12AEAB1-C11A-4B74-AD44-DDBE9A0FBFBA}" destId="{44385CE7-00A7-4056-9BEB-8EFE011FFE36}" srcOrd="1" destOrd="0" presId="urn:microsoft.com/office/officeart/2005/8/layout/hierarchy2"/>
    <dgm:cxn modelId="{32552D6A-A111-4D17-BA58-5B5243091645}" type="presParOf" srcId="{927637F7-1B36-4D38-9DE0-D863B6DA7D1A}" destId="{88CCEA3A-1871-44D6-BC65-98530812C451}" srcOrd="4" destOrd="0" presId="urn:microsoft.com/office/officeart/2005/8/layout/hierarchy2"/>
    <dgm:cxn modelId="{3C1967B4-E6F6-480B-9923-2EECE2101CEA}" type="presParOf" srcId="{88CCEA3A-1871-44D6-BC65-98530812C451}" destId="{E94DC1B3-F799-41A0-8CBF-620E3F57F19B}" srcOrd="0" destOrd="0" presId="urn:microsoft.com/office/officeart/2005/8/layout/hierarchy2"/>
    <dgm:cxn modelId="{235CCA52-2856-4AB2-913D-8F1D60440D38}" type="presParOf" srcId="{927637F7-1B36-4D38-9DE0-D863B6DA7D1A}" destId="{F9484DE3-707B-435F-A622-CC96B61B5CA2}" srcOrd="5" destOrd="0" presId="urn:microsoft.com/office/officeart/2005/8/layout/hierarchy2"/>
    <dgm:cxn modelId="{014D9FB0-9DC5-4EF7-82EF-652BB52D773F}" type="presParOf" srcId="{F9484DE3-707B-435F-A622-CC96B61B5CA2}" destId="{86A49CB6-58CF-4ADF-A857-8914107B52BA}" srcOrd="0" destOrd="0" presId="urn:microsoft.com/office/officeart/2005/8/layout/hierarchy2"/>
    <dgm:cxn modelId="{6CAD7635-B14B-4747-B569-DEA4F475580B}" type="presParOf" srcId="{F9484DE3-707B-435F-A622-CC96B61B5CA2}" destId="{6195F6E9-27C1-4EE1-AF2D-4E211F23F075}" srcOrd="1" destOrd="0" presId="urn:microsoft.com/office/officeart/2005/8/layout/hierarchy2"/>
    <dgm:cxn modelId="{20C59AA1-2E48-4E92-955F-93C6509CD0F3}" type="presParOf" srcId="{927637F7-1B36-4D38-9DE0-D863B6DA7D1A}" destId="{F53FFF1A-A891-411F-BE68-24F04092EE6D}" srcOrd="6" destOrd="0" presId="urn:microsoft.com/office/officeart/2005/8/layout/hierarchy2"/>
    <dgm:cxn modelId="{5B2CE6FA-AAAB-4230-9E3A-32B2B559FB14}" type="presParOf" srcId="{F53FFF1A-A891-411F-BE68-24F04092EE6D}" destId="{37F26B3B-C7C2-43D5-B830-B60EF0AB6D80}" srcOrd="0" destOrd="0" presId="urn:microsoft.com/office/officeart/2005/8/layout/hierarchy2"/>
    <dgm:cxn modelId="{1C4D7517-59C3-43BC-AC46-2EA6A8518BD8}" type="presParOf" srcId="{927637F7-1B36-4D38-9DE0-D863B6DA7D1A}" destId="{8CEBA69D-6961-46DE-AB08-362B11A5A4EB}" srcOrd="7" destOrd="0" presId="urn:microsoft.com/office/officeart/2005/8/layout/hierarchy2"/>
    <dgm:cxn modelId="{FB783E56-27D6-4280-8B0F-275DAAAD7C4F}" type="presParOf" srcId="{8CEBA69D-6961-46DE-AB08-362B11A5A4EB}" destId="{46AA569B-F1EC-4953-BBFB-2E190C560B3B}" srcOrd="0" destOrd="0" presId="urn:microsoft.com/office/officeart/2005/8/layout/hierarchy2"/>
    <dgm:cxn modelId="{C1C886A0-9BA2-4FB8-BEF6-1EA8F76BE25F}" type="presParOf" srcId="{8CEBA69D-6961-46DE-AB08-362B11A5A4EB}" destId="{4B0F2013-8D16-4016-9419-DB8970CDA44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32E25-2262-48A6-8FB3-4424797DD938}">
      <dsp:nvSpPr>
        <dsp:cNvPr id="0" name=""/>
        <dsp:cNvSpPr/>
      </dsp:nvSpPr>
      <dsp:spPr>
        <a:xfrm>
          <a:off x="518" y="2546999"/>
          <a:ext cx="2327191" cy="84783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完整性测试方法</a:t>
          </a:r>
          <a:endParaRPr lang="zh-CN" altLang="en-US" sz="2300" kern="1200" dirty="0"/>
        </a:p>
      </dsp:txBody>
      <dsp:txXfrm>
        <a:off x="25350" y="2571831"/>
        <a:ext cx="2277527" cy="798169"/>
      </dsp:txXfrm>
    </dsp:sp>
    <dsp:sp modelId="{64A25E41-98C0-44C8-B9D6-C89C6A67FB8D}">
      <dsp:nvSpPr>
        <dsp:cNvPr id="0" name=""/>
        <dsp:cNvSpPr/>
      </dsp:nvSpPr>
      <dsp:spPr>
        <a:xfrm rot="18322644">
          <a:off x="2056419" y="2427757"/>
          <a:ext cx="1288666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1288666" y="17797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668535" y="2413338"/>
        <a:ext cx="64433" cy="64433"/>
      </dsp:txXfrm>
    </dsp:sp>
    <dsp:sp modelId="{34E92DF9-1C74-4B77-BD8C-B469D486B101}">
      <dsp:nvSpPr>
        <dsp:cNvPr id="0" name=""/>
        <dsp:cNvSpPr/>
      </dsp:nvSpPr>
      <dsp:spPr>
        <a:xfrm>
          <a:off x="3073795" y="1534817"/>
          <a:ext cx="1541506" cy="770753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非破坏性</a:t>
          </a:r>
          <a:endParaRPr lang="zh-CN" altLang="en-US" sz="2300" kern="1200" dirty="0"/>
        </a:p>
      </dsp:txBody>
      <dsp:txXfrm>
        <a:off x="3096370" y="1557392"/>
        <a:ext cx="1496356" cy="725603"/>
      </dsp:txXfrm>
    </dsp:sp>
    <dsp:sp modelId="{E9E22EC5-6535-4700-A19D-05F542815007}">
      <dsp:nvSpPr>
        <dsp:cNvPr id="0" name=""/>
        <dsp:cNvSpPr/>
      </dsp:nvSpPr>
      <dsp:spPr>
        <a:xfrm rot="18036831">
          <a:off x="4255810" y="1271963"/>
          <a:ext cx="1465069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1465069" y="17797"/>
              </a:lnTo>
            </a:path>
          </a:pathLst>
        </a:custGeom>
        <a:noFill/>
        <a:ln w="2540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51718" y="1253134"/>
        <a:ext cx="73253" cy="73253"/>
      </dsp:txXfrm>
    </dsp:sp>
    <dsp:sp modelId="{06171052-EE03-4430-B1EE-03A624839F28}">
      <dsp:nvSpPr>
        <dsp:cNvPr id="0" name=""/>
        <dsp:cNvSpPr/>
      </dsp:nvSpPr>
      <dsp:spPr>
        <a:xfrm>
          <a:off x="5361388" y="308984"/>
          <a:ext cx="1401373" cy="700686"/>
        </a:xfrm>
        <a:prstGeom prst="roundRect">
          <a:avLst>
            <a:gd name="adj" fmla="val 10000"/>
          </a:avLst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起泡点测试法</a:t>
          </a:r>
          <a:r>
            <a:rPr lang="en-US" altLang="zh-CN" sz="2300" kern="1200" dirty="0" smtClean="0"/>
            <a:t>(BPT)</a:t>
          </a:r>
          <a:endParaRPr lang="zh-CN" altLang="en-US" sz="2300" kern="1200" dirty="0"/>
        </a:p>
      </dsp:txBody>
      <dsp:txXfrm>
        <a:off x="5381910" y="329506"/>
        <a:ext cx="1360329" cy="659642"/>
      </dsp:txXfrm>
    </dsp:sp>
    <dsp:sp modelId="{31C39FFD-A3A6-4D1D-8501-A1C3B99BC749}">
      <dsp:nvSpPr>
        <dsp:cNvPr id="0" name=""/>
        <dsp:cNvSpPr/>
      </dsp:nvSpPr>
      <dsp:spPr>
        <a:xfrm rot="19836381">
          <a:off x="4560184" y="1692252"/>
          <a:ext cx="856321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856321" y="17797"/>
              </a:lnTo>
            </a:path>
          </a:pathLst>
        </a:custGeom>
        <a:noFill/>
        <a:ln w="2540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66937" y="1688641"/>
        <a:ext cx="42816" cy="42816"/>
      </dsp:txXfrm>
    </dsp:sp>
    <dsp:sp modelId="{D5938FE3-494D-46D3-8981-F8771F8E27E7}">
      <dsp:nvSpPr>
        <dsp:cNvPr id="0" name=""/>
        <dsp:cNvSpPr/>
      </dsp:nvSpPr>
      <dsp:spPr>
        <a:xfrm>
          <a:off x="5361388" y="1149562"/>
          <a:ext cx="1401373" cy="700686"/>
        </a:xfrm>
        <a:prstGeom prst="roundRect">
          <a:avLst>
            <a:gd name="adj" fmla="val 10000"/>
          </a:avLst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水侵入法</a:t>
          </a:r>
          <a:r>
            <a:rPr lang="en-US" altLang="zh-CN" sz="2300" kern="1200" dirty="0" smtClean="0"/>
            <a:t>(WIT)</a:t>
          </a:r>
          <a:endParaRPr lang="zh-CN" altLang="en-US" sz="2300" kern="1200" dirty="0"/>
        </a:p>
      </dsp:txBody>
      <dsp:txXfrm>
        <a:off x="5381910" y="1170084"/>
        <a:ext cx="1360329" cy="659642"/>
      </dsp:txXfrm>
    </dsp:sp>
    <dsp:sp modelId="{FC01489F-6822-40C9-A4E5-B461E4AFB592}">
      <dsp:nvSpPr>
        <dsp:cNvPr id="0" name=""/>
        <dsp:cNvSpPr/>
      </dsp:nvSpPr>
      <dsp:spPr>
        <a:xfrm rot="1763619">
          <a:off x="4560184" y="2112541"/>
          <a:ext cx="856321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856321" y="17797"/>
              </a:lnTo>
            </a:path>
          </a:pathLst>
        </a:custGeom>
        <a:noFill/>
        <a:ln w="2540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66937" y="2108930"/>
        <a:ext cx="42816" cy="42816"/>
      </dsp:txXfrm>
    </dsp:sp>
    <dsp:sp modelId="{12725EFA-6DFC-468C-9D34-C6F890C46462}">
      <dsp:nvSpPr>
        <dsp:cNvPr id="0" name=""/>
        <dsp:cNvSpPr/>
      </dsp:nvSpPr>
      <dsp:spPr>
        <a:xfrm>
          <a:off x="5361388" y="1990139"/>
          <a:ext cx="1401373" cy="700686"/>
        </a:xfrm>
        <a:prstGeom prst="roundRect">
          <a:avLst>
            <a:gd name="adj" fmla="val 10000"/>
          </a:avLst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扩散流</a:t>
          </a:r>
          <a:r>
            <a:rPr lang="en-US" altLang="zh-CN" sz="2300" kern="1200" dirty="0" smtClean="0"/>
            <a:t>(Diff)</a:t>
          </a:r>
          <a:endParaRPr lang="zh-CN" altLang="en-US" sz="2300" kern="1200" dirty="0"/>
        </a:p>
      </dsp:txBody>
      <dsp:txXfrm>
        <a:off x="5381910" y="2010661"/>
        <a:ext cx="1360329" cy="659642"/>
      </dsp:txXfrm>
    </dsp:sp>
    <dsp:sp modelId="{0C3D94D7-59DF-44E5-967D-E7FBF29DD7A5}">
      <dsp:nvSpPr>
        <dsp:cNvPr id="0" name=""/>
        <dsp:cNvSpPr/>
      </dsp:nvSpPr>
      <dsp:spPr>
        <a:xfrm rot="3563169">
          <a:off x="4255810" y="2532829"/>
          <a:ext cx="1465069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1465069" y="17797"/>
              </a:lnTo>
            </a:path>
          </a:pathLst>
        </a:custGeom>
        <a:noFill/>
        <a:ln w="2540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51718" y="2514000"/>
        <a:ext cx="73253" cy="73253"/>
      </dsp:txXfrm>
    </dsp:sp>
    <dsp:sp modelId="{97425B5C-FFA4-4445-AC62-4B867EADCBA4}">
      <dsp:nvSpPr>
        <dsp:cNvPr id="0" name=""/>
        <dsp:cNvSpPr/>
      </dsp:nvSpPr>
      <dsp:spPr>
        <a:xfrm>
          <a:off x="5361388" y="2830717"/>
          <a:ext cx="1401373" cy="700686"/>
        </a:xfrm>
        <a:prstGeom prst="roundRect">
          <a:avLst>
            <a:gd name="adj" fmla="val 10000"/>
          </a:avLst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保压测试</a:t>
          </a:r>
          <a:r>
            <a:rPr lang="en-US" altLang="zh-CN" sz="2300" kern="1200" dirty="0" smtClean="0"/>
            <a:t>(PDT)</a:t>
          </a:r>
          <a:endParaRPr lang="zh-CN" altLang="en-US" sz="2300" kern="1200" dirty="0"/>
        </a:p>
      </dsp:txBody>
      <dsp:txXfrm>
        <a:off x="5381910" y="2851239"/>
        <a:ext cx="1360329" cy="659642"/>
      </dsp:txXfrm>
    </dsp:sp>
    <dsp:sp modelId="{8DC22AC9-E3C8-4AC3-B4C1-C4A8227FB332}">
      <dsp:nvSpPr>
        <dsp:cNvPr id="0" name=""/>
        <dsp:cNvSpPr/>
      </dsp:nvSpPr>
      <dsp:spPr>
        <a:xfrm rot="3277356">
          <a:off x="2056419" y="3478479"/>
          <a:ext cx="1288666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1288666" y="17797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668535" y="3464061"/>
        <a:ext cx="64433" cy="64433"/>
      </dsp:txXfrm>
    </dsp:sp>
    <dsp:sp modelId="{9721DC75-6044-4026-AD61-D194B4DDCA65}">
      <dsp:nvSpPr>
        <dsp:cNvPr id="0" name=""/>
        <dsp:cNvSpPr/>
      </dsp:nvSpPr>
      <dsp:spPr>
        <a:xfrm>
          <a:off x="3073795" y="3636262"/>
          <a:ext cx="1541506" cy="770753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破坏性</a:t>
          </a:r>
          <a:endParaRPr lang="zh-CN" altLang="en-US" sz="2300" kern="1200" dirty="0"/>
        </a:p>
      </dsp:txBody>
      <dsp:txXfrm>
        <a:off x="3096370" y="3658837"/>
        <a:ext cx="1496356" cy="725603"/>
      </dsp:txXfrm>
    </dsp:sp>
    <dsp:sp modelId="{6910023B-C4E8-4317-90A0-044CC29081B6}">
      <dsp:nvSpPr>
        <dsp:cNvPr id="0" name=""/>
        <dsp:cNvSpPr/>
      </dsp:nvSpPr>
      <dsp:spPr>
        <a:xfrm>
          <a:off x="4615302" y="4003840"/>
          <a:ext cx="746085" cy="35595"/>
        </a:xfrm>
        <a:custGeom>
          <a:avLst/>
          <a:gdLst/>
          <a:ahLst/>
          <a:cxnLst/>
          <a:rect l="0" t="0" r="0" b="0"/>
          <a:pathLst>
            <a:path>
              <a:moveTo>
                <a:pt x="0" y="17797"/>
              </a:moveTo>
              <a:lnTo>
                <a:pt x="746085" y="17797"/>
              </a:lnTo>
            </a:path>
          </a:pathLst>
        </a:custGeom>
        <a:noFill/>
        <a:ln w="2540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969693" y="4002986"/>
        <a:ext cx="37304" cy="37304"/>
      </dsp:txXfrm>
    </dsp:sp>
    <dsp:sp modelId="{41EF0C1B-286F-409D-80F8-7369E663E814}">
      <dsp:nvSpPr>
        <dsp:cNvPr id="0" name=""/>
        <dsp:cNvSpPr/>
      </dsp:nvSpPr>
      <dsp:spPr>
        <a:xfrm>
          <a:off x="5361388" y="3671295"/>
          <a:ext cx="1401373" cy="700686"/>
        </a:xfrm>
        <a:prstGeom prst="roundRect">
          <a:avLst>
            <a:gd name="adj" fmla="val 10000"/>
          </a:avLst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细菌挑战试验</a:t>
          </a:r>
          <a:r>
            <a:rPr lang="en-US" altLang="zh-CN" sz="2300" kern="1200" dirty="0" smtClean="0"/>
            <a:t>(BCT)</a:t>
          </a:r>
          <a:endParaRPr lang="zh-CN" altLang="en-US" sz="2300" kern="1200" dirty="0"/>
        </a:p>
      </dsp:txBody>
      <dsp:txXfrm>
        <a:off x="5381910" y="3691817"/>
        <a:ext cx="1360329" cy="6596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9F2D4-715F-436D-B9BC-70CFF6238705}">
      <dsp:nvSpPr>
        <dsp:cNvPr id="0" name=""/>
        <dsp:cNvSpPr/>
      </dsp:nvSpPr>
      <dsp:spPr>
        <a:xfrm>
          <a:off x="585657" y="1807023"/>
          <a:ext cx="2272916" cy="1136458"/>
        </a:xfrm>
        <a:prstGeom prst="flowChartTerminator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华文宋体" panose="02010600040101010101" pitchFamily="2" charset="-122"/>
              <a:ea typeface="华文宋体" panose="02010600040101010101" pitchFamily="2" charset="-122"/>
            </a:rPr>
            <a:t>除菌过滤器完整性检测未通过，可能原因</a:t>
          </a:r>
          <a:endParaRPr lang="zh-CN" altLang="en-US" sz="1800" kern="1200" dirty="0"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692779" y="1973440"/>
        <a:ext cx="2058672" cy="803624"/>
      </dsp:txXfrm>
    </dsp:sp>
    <dsp:sp modelId="{A8A8D8B0-F870-4FA2-82B7-28CDEB8E9C9E}">
      <dsp:nvSpPr>
        <dsp:cNvPr id="0" name=""/>
        <dsp:cNvSpPr/>
      </dsp:nvSpPr>
      <dsp:spPr>
        <a:xfrm rot="19085511">
          <a:off x="2486355" y="1347421"/>
          <a:ext cx="2910411" cy="111687"/>
        </a:xfrm>
        <a:custGeom>
          <a:avLst/>
          <a:gdLst/>
          <a:ahLst/>
          <a:cxnLst/>
          <a:rect l="0" t="0" r="0" b="0"/>
          <a:pathLst>
            <a:path>
              <a:moveTo>
                <a:pt x="0" y="55843"/>
              </a:moveTo>
              <a:lnTo>
                <a:pt x="2910411" y="558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 dirty="0"/>
        </a:p>
      </dsp:txBody>
      <dsp:txXfrm>
        <a:off x="3868801" y="1330504"/>
        <a:ext cx="145520" cy="145520"/>
      </dsp:txXfrm>
    </dsp:sp>
    <dsp:sp modelId="{198D638B-A957-4B2E-B934-F66DAA35BA64}">
      <dsp:nvSpPr>
        <dsp:cNvPr id="0" name=""/>
        <dsp:cNvSpPr/>
      </dsp:nvSpPr>
      <dsp:spPr>
        <a:xfrm>
          <a:off x="5024549" y="4357"/>
          <a:ext cx="1707678" cy="853839"/>
        </a:xfrm>
        <a:prstGeom prst="flowChartTerminator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华文宋体" panose="02010600040101010101" pitchFamily="2" charset="-122"/>
              <a:ea typeface="华文宋体" panose="02010600040101010101" pitchFamily="2" charset="-122"/>
            </a:rPr>
            <a:t>组装不正确</a:t>
          </a:r>
          <a:endParaRPr lang="zh-CN" altLang="en-US" sz="1800" kern="1200" dirty="0">
            <a:latin typeface="华文宋体" panose="02010600040101010101" pitchFamily="2" charset="-122"/>
            <a:ea typeface="华文宋体" panose="02010600040101010101" pitchFamily="2" charset="-122"/>
          </a:endParaRPr>
        </a:p>
      </dsp:txBody>
      <dsp:txXfrm>
        <a:off x="5105031" y="129389"/>
        <a:ext cx="1546714" cy="603775"/>
      </dsp:txXfrm>
    </dsp:sp>
    <dsp:sp modelId="{BCCE933B-3DD4-43B8-B489-AF7B7FF206C8}">
      <dsp:nvSpPr>
        <dsp:cNvPr id="0" name=""/>
        <dsp:cNvSpPr/>
      </dsp:nvSpPr>
      <dsp:spPr>
        <a:xfrm rot="20600668">
          <a:off x="2811146" y="1995413"/>
          <a:ext cx="2260828" cy="111687"/>
        </a:xfrm>
        <a:custGeom>
          <a:avLst/>
          <a:gdLst/>
          <a:ahLst/>
          <a:cxnLst/>
          <a:rect l="0" t="0" r="0" b="0"/>
          <a:pathLst>
            <a:path>
              <a:moveTo>
                <a:pt x="0" y="55843"/>
              </a:moveTo>
              <a:lnTo>
                <a:pt x="2260828" y="558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885040" y="1994736"/>
        <a:ext cx="113041" cy="113041"/>
      </dsp:txXfrm>
    </dsp:sp>
    <dsp:sp modelId="{AAEA8D88-5BBC-4A5B-88D5-A77474084D0F}">
      <dsp:nvSpPr>
        <dsp:cNvPr id="0" name=""/>
        <dsp:cNvSpPr/>
      </dsp:nvSpPr>
      <dsp:spPr>
        <a:xfrm>
          <a:off x="5024549" y="1300341"/>
          <a:ext cx="1707678" cy="853839"/>
        </a:xfrm>
        <a:prstGeom prst="flowChartTerminator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检测系统泄漏</a:t>
          </a:r>
          <a:endParaRPr lang="en-US" altLang="zh-CN" sz="1800" kern="1200" dirty="0" smtClean="0"/>
        </a:p>
      </dsp:txBody>
      <dsp:txXfrm>
        <a:off x="5105031" y="1425373"/>
        <a:ext cx="1546714" cy="603775"/>
      </dsp:txXfrm>
    </dsp:sp>
    <dsp:sp modelId="{88CCEA3A-1871-44D6-BC65-98530812C451}">
      <dsp:nvSpPr>
        <dsp:cNvPr id="0" name=""/>
        <dsp:cNvSpPr/>
      </dsp:nvSpPr>
      <dsp:spPr>
        <a:xfrm rot="999332">
          <a:off x="2811146" y="2643405"/>
          <a:ext cx="2260828" cy="111687"/>
        </a:xfrm>
        <a:custGeom>
          <a:avLst/>
          <a:gdLst/>
          <a:ahLst/>
          <a:cxnLst/>
          <a:rect l="0" t="0" r="0" b="0"/>
          <a:pathLst>
            <a:path>
              <a:moveTo>
                <a:pt x="0" y="55843"/>
              </a:moveTo>
              <a:lnTo>
                <a:pt x="2260828" y="558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885040" y="2642728"/>
        <a:ext cx="113041" cy="113041"/>
      </dsp:txXfrm>
    </dsp:sp>
    <dsp:sp modelId="{86A49CB6-58CF-4ADF-A857-8914107B52BA}">
      <dsp:nvSpPr>
        <dsp:cNvPr id="0" name=""/>
        <dsp:cNvSpPr/>
      </dsp:nvSpPr>
      <dsp:spPr>
        <a:xfrm>
          <a:off x="5024549" y="2596325"/>
          <a:ext cx="1707678" cy="853839"/>
        </a:xfrm>
        <a:prstGeom prst="flowChartTerminator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过滤器润湿不完全</a:t>
          </a:r>
          <a:endParaRPr lang="en-US" altLang="zh-CN" sz="1800" kern="1200" dirty="0" smtClean="0"/>
        </a:p>
      </dsp:txBody>
      <dsp:txXfrm>
        <a:off x="5105031" y="2721357"/>
        <a:ext cx="1546714" cy="603775"/>
      </dsp:txXfrm>
    </dsp:sp>
    <dsp:sp modelId="{F53FFF1A-A891-411F-BE68-24F04092EE6D}">
      <dsp:nvSpPr>
        <dsp:cNvPr id="0" name=""/>
        <dsp:cNvSpPr/>
      </dsp:nvSpPr>
      <dsp:spPr>
        <a:xfrm rot="2514489">
          <a:off x="2486355" y="3291396"/>
          <a:ext cx="2910411" cy="111687"/>
        </a:xfrm>
        <a:custGeom>
          <a:avLst/>
          <a:gdLst/>
          <a:ahLst/>
          <a:cxnLst/>
          <a:rect l="0" t="0" r="0" b="0"/>
          <a:pathLst>
            <a:path>
              <a:moveTo>
                <a:pt x="0" y="55843"/>
              </a:moveTo>
              <a:lnTo>
                <a:pt x="2910411" y="558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3868801" y="3274480"/>
        <a:ext cx="145520" cy="145520"/>
      </dsp:txXfrm>
    </dsp:sp>
    <dsp:sp modelId="{46AA569B-F1EC-4953-BBFB-2E190C560B3B}">
      <dsp:nvSpPr>
        <dsp:cNvPr id="0" name=""/>
        <dsp:cNvSpPr/>
      </dsp:nvSpPr>
      <dsp:spPr>
        <a:xfrm>
          <a:off x="5024549" y="3892308"/>
          <a:ext cx="1707678" cy="853839"/>
        </a:xfrm>
        <a:prstGeom prst="flowChartTerminator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过滤器损坏</a:t>
          </a:r>
          <a:endParaRPr lang="en-US" altLang="zh-CN" sz="1800" kern="1200" dirty="0" smtClean="0"/>
        </a:p>
      </dsp:txBody>
      <dsp:txXfrm>
        <a:off x="5105031" y="4017340"/>
        <a:ext cx="1546714" cy="603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750" cy="4961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46589" tIns="46589" rIns="46589" bIns="46589" numCol="1" anchor="t" anchorCtr="0" compatLnSpc="1">
            <a:prstTxWarp prst="textNoShape">
              <a:avLst/>
            </a:prstTxWarp>
          </a:bodyPr>
          <a:lstStyle>
            <a:lvl1pPr algn="l" defTabSz="931721">
              <a:spcBef>
                <a:spcPct val="0"/>
              </a:spcBef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514" y="0"/>
            <a:ext cx="2946750" cy="496157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46589" tIns="46589" rIns="46589" bIns="46589" numCol="1" anchor="t" anchorCtr="0" compatLnSpc="1">
            <a:prstTxWarp prst="textNoShape">
              <a:avLst/>
            </a:prstTxWarp>
          </a:bodyPr>
          <a:lstStyle>
            <a:lvl1pPr algn="r" defTabSz="931721">
              <a:spcBef>
                <a:spcPct val="0"/>
              </a:spcBef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658"/>
            <a:ext cx="2946750" cy="4961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46589" tIns="46589" rIns="46589" bIns="46589" numCol="1" anchor="b" anchorCtr="0" compatLnSpc="1">
            <a:prstTxWarp prst="textNoShape">
              <a:avLst/>
            </a:prstTxWarp>
          </a:bodyPr>
          <a:lstStyle>
            <a:lvl1pPr algn="l" defTabSz="931721">
              <a:spcBef>
                <a:spcPct val="0"/>
              </a:spcBef>
              <a:defRPr sz="1200">
                <a:latin typeface="Trebuchet MS" pitchFamily="34" charset="0"/>
              </a:defRPr>
            </a:lvl1pPr>
          </a:lstStyle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514" y="9433658"/>
            <a:ext cx="2946750" cy="4961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46589" tIns="46589" rIns="46589" bIns="46589" numCol="1" anchor="b" anchorCtr="0" compatLnSpc="1">
            <a:prstTxWarp prst="textNoShape">
              <a:avLst/>
            </a:prstTxWarp>
          </a:bodyPr>
          <a:lstStyle>
            <a:lvl1pPr algn="r" defTabSz="931721">
              <a:spcBef>
                <a:spcPct val="0"/>
              </a:spcBef>
              <a:defRPr sz="1200">
                <a:latin typeface="Trebuchet MS" pitchFamily="34" charset="0"/>
              </a:defRPr>
            </a:lvl1pPr>
          </a:lstStyle>
          <a:p>
            <a:fld id="{AF32C922-51A6-48C0-9D4D-64E6C7FADC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84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263" y="249238"/>
            <a:ext cx="6664325" cy="4716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390108" y="5205466"/>
            <a:ext cx="6014268" cy="449046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 one</a:t>
            </a:r>
          </a:p>
          <a:p>
            <a:pPr lvl="2"/>
            <a:r>
              <a:rPr lang="en-US" dirty="0" smtClean="0"/>
              <a:t>bullet two</a:t>
            </a:r>
          </a:p>
          <a:p>
            <a:pPr lvl="3"/>
            <a:r>
              <a:rPr lang="en-US" dirty="0" smtClean="0"/>
              <a:t>bullet three</a:t>
            </a:r>
          </a:p>
          <a:p>
            <a:pPr lvl="4"/>
            <a:r>
              <a:rPr lang="en-US" dirty="0" smtClean="0"/>
              <a:t>bullet four</a:t>
            </a:r>
          </a:p>
        </p:txBody>
      </p:sp>
    </p:spTree>
    <p:extLst>
      <p:ext uri="{BB962C8B-B14F-4D97-AF65-F5344CB8AC3E}">
        <p14:creationId xmlns:p14="http://schemas.microsoft.com/office/powerpoint/2010/main" val="29045245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19175" rtl="0" eaLnBrk="0" fontAlgn="base" hangingPunct="0">
      <a:lnSpc>
        <a:spcPts val="1500"/>
      </a:lnSpc>
      <a:spcBef>
        <a:spcPts val="700"/>
      </a:spcBef>
      <a:spcAft>
        <a:spcPct val="0"/>
      </a:spcAft>
      <a:buClr>
        <a:schemeClr val="bg2"/>
      </a:buClr>
      <a:buSzPct val="92000"/>
      <a:buFont typeface="Wingdings" pitchFamily="2" charset="2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61925" indent="-160338" algn="l" defTabSz="1019175" rtl="0" eaLnBrk="0" fontAlgn="base" hangingPunct="0">
      <a:lnSpc>
        <a:spcPts val="1500"/>
      </a:lnSpc>
      <a:spcBef>
        <a:spcPts val="1500"/>
      </a:spcBef>
      <a:spcAft>
        <a:spcPct val="0"/>
      </a:spcAft>
      <a:buClr>
        <a:srgbClr val="7397BC"/>
      </a:buClr>
      <a:buSzPct val="92000"/>
      <a:buFont typeface="Wingdings" pitchFamily="2" charset="2"/>
      <a:buChar char="n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328613" indent="-165100" algn="l" defTabSz="1019175" rtl="0" eaLnBrk="0" fontAlgn="base" hangingPunct="0">
      <a:lnSpc>
        <a:spcPts val="1500"/>
      </a:lnSpc>
      <a:spcBef>
        <a:spcPts val="700"/>
      </a:spcBef>
      <a:spcAft>
        <a:spcPct val="0"/>
      </a:spcAft>
      <a:buClr>
        <a:srgbClr val="7D7D7D"/>
      </a:buClr>
      <a:buSzPct val="92000"/>
      <a:buFont typeface="Wingdings" pitchFamily="2" charset="2"/>
      <a:buChar char="n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488950" indent="-158750" algn="l" defTabSz="1019175" rtl="0" eaLnBrk="0" fontAlgn="base" hangingPunct="0">
      <a:lnSpc>
        <a:spcPts val="1500"/>
      </a:lnSpc>
      <a:spcBef>
        <a:spcPts val="500"/>
      </a:spcBef>
      <a:spcAft>
        <a:spcPct val="0"/>
      </a:spcAft>
      <a:buClr>
        <a:schemeClr val="bg2"/>
      </a:buClr>
      <a:buSzPct val="92000"/>
      <a:buChar char="—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657225" indent="-166688" algn="l" defTabSz="1019175" rtl="0" eaLnBrk="0" fontAlgn="base" hangingPunct="0">
      <a:lnSpc>
        <a:spcPts val="1500"/>
      </a:lnSpc>
      <a:spcBef>
        <a:spcPts val="500"/>
      </a:spcBef>
      <a:spcAft>
        <a:spcPct val="0"/>
      </a:spcAft>
      <a:buClr>
        <a:srgbClr val="7D7D7D"/>
      </a:buClr>
      <a:buSzPct val="92000"/>
      <a:buChar char="—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3200" y="344488"/>
            <a:ext cx="6394450" cy="4525962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2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.docx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10" Type="http://schemas.openxmlformats.org/officeDocument/2006/relationships/image" Target="../media/image3.png"/><Relationship Id="rId4" Type="http://schemas.openxmlformats.org/officeDocument/2006/relationships/theme" Target="../theme/theme1.xml"/><Relationship Id="rId9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42925" y="455613"/>
            <a:ext cx="7163594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2925" y="1525588"/>
            <a:ext cx="9601200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36572" rIns="36572" bIns="36572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graphicFrame>
        <p:nvGraphicFramePr>
          <p:cNvPr id="21549" name="JPM_07_TABLE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195263" y="-2003425"/>
          <a:ext cx="4151312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7" name="Document" r:id="rId8" imgW="4167554" imgH="1907931" progId="Word.Document.12">
                  <p:embed/>
                </p:oleObj>
              </mc:Choice>
              <mc:Fallback>
                <p:oleObj name="Document" r:id="rId8" imgW="4167554" imgH="1907931" progId="Word.Document.12">
                  <p:embed/>
                  <p:pic>
                    <p:nvPicPr>
                      <p:cNvPr id="0" name="JPM_07_TABLE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-2003425"/>
                        <a:ext cx="4151312" cy="177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Slide Number Placeholder 12"/>
          <p:cNvSpPr txBox="1">
            <a:spLocks/>
          </p:cNvSpPr>
          <p:nvPr userDrawn="1"/>
        </p:nvSpPr>
        <p:spPr>
          <a:xfrm>
            <a:off x="9813925" y="7127875"/>
            <a:ext cx="476250" cy="376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49E6A5-3F87-4090-80AF-959ACD69B545}" type="slidenum">
              <a:rPr kumimoji="0" lang="en-US" sz="110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LF_Kai"/>
                <a:cs typeface="+mn-cs"/>
              </a:rPr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LF_Kai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4582319" y="7101215"/>
            <a:ext cx="167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900" b="0" i="0" u="none" strike="noStrike" kern="1200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/>
              </a:rPr>
              <a:t>信达生物版权所有</a:t>
            </a:r>
            <a:r>
              <a:rPr kumimoji="0" lang="en-US" altLang="zh-CN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"/>
              </a:rPr>
              <a:t>©2019</a:t>
            </a:r>
            <a:endParaRPr kumimoji="0" lang="zh-CN" altLang="en-US" sz="9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61" y="7035132"/>
            <a:ext cx="1359289" cy="44863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7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2pPr>
      <a:lvl3pPr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3pPr>
      <a:lvl4pPr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4pPr>
      <a:lvl5pPr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5pPr>
      <a:lvl6pPr marL="457200"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6pPr>
      <a:lvl7pPr marL="914400"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7pPr>
      <a:lvl8pPr marL="1371600"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8pPr>
      <a:lvl9pPr marL="1828800" algn="l" defTabSz="1019175" rtl="0" eaLnBrk="0" fontAlgn="base" hangingPunct="0">
        <a:lnSpc>
          <a:spcPts val="2788"/>
        </a:lnSpc>
        <a:spcBef>
          <a:spcPct val="0"/>
        </a:spcBef>
        <a:spcAft>
          <a:spcPct val="0"/>
        </a:spcAft>
        <a:defRPr>
          <a:solidFill>
            <a:schemeClr val="tx2"/>
          </a:solidFill>
          <a:latin typeface="Arial" charset="0"/>
          <a:ea typeface="LF_Kai" pitchFamily="65" charset="-120"/>
        </a:defRPr>
      </a:lvl9pPr>
    </p:titleStyle>
    <p:bodyStyle>
      <a:lvl1pPr algn="l" defTabSz="1019175" rtl="0" eaLnBrk="0" fontAlgn="base" hangingPunct="0">
        <a:lnSpc>
          <a:spcPct val="110000"/>
        </a:lnSpc>
        <a:spcBef>
          <a:spcPct val="70000"/>
        </a:spcBef>
        <a:spcAft>
          <a:spcPct val="0"/>
        </a:spcAft>
        <a:buClr>
          <a:srgbClr val="C0C0C0"/>
        </a:buClr>
        <a:buSzPct val="92000"/>
        <a:buFont typeface="Wingdings" pitchFamily="2" charset="2"/>
        <a:defRPr sz="20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07963" indent="-206375" algn="l" defTabSz="1019175" rtl="0" eaLnBrk="0" fontAlgn="base" hangingPunct="0">
        <a:lnSpc>
          <a:spcPct val="110000"/>
        </a:lnSpc>
        <a:spcBef>
          <a:spcPct val="70000"/>
        </a:spcBef>
        <a:spcAft>
          <a:spcPct val="0"/>
        </a:spcAft>
        <a:buClr>
          <a:schemeClr val="bg2"/>
        </a:buClr>
        <a:buSzPct val="92000"/>
        <a:buFont typeface="Wingdings" pitchFamily="2" charset="2"/>
        <a:buChar char="n"/>
        <a:defRPr sz="20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423863" indent="-212725" algn="l" defTabSz="1019175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969696"/>
        </a:buClr>
        <a:buSzPct val="92000"/>
        <a:buFont typeface="Wingdings" pitchFamily="2" charset="2"/>
        <a:buChar char="n"/>
        <a:defRPr sz="20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652463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20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879475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200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1336675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1100">
          <a:solidFill>
            <a:srgbClr val="000000"/>
          </a:solidFill>
          <a:latin typeface="+mn-lt"/>
          <a:ea typeface="+mn-ea"/>
        </a:defRPr>
      </a:lvl6pPr>
      <a:lvl7pPr marL="1793875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1100">
          <a:solidFill>
            <a:srgbClr val="000000"/>
          </a:solidFill>
          <a:latin typeface="+mn-lt"/>
          <a:ea typeface="+mn-ea"/>
        </a:defRPr>
      </a:lvl7pPr>
      <a:lvl8pPr marL="2251075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1100">
          <a:solidFill>
            <a:srgbClr val="000000"/>
          </a:solidFill>
          <a:latin typeface="+mn-lt"/>
          <a:ea typeface="+mn-ea"/>
        </a:defRPr>
      </a:lvl8pPr>
      <a:lvl9pPr marL="2708275" indent="-225425" algn="l" defTabSz="1019175" rtl="0" eaLnBrk="0" fontAlgn="base" hangingPunct="0">
        <a:lnSpc>
          <a:spcPct val="110000"/>
        </a:lnSpc>
        <a:spcBef>
          <a:spcPct val="0"/>
        </a:spcBef>
        <a:spcAft>
          <a:spcPct val="0"/>
        </a:spcAft>
        <a:buClr>
          <a:srgbClr val="969696"/>
        </a:buClr>
        <a:buFont typeface="Arial" charset="0"/>
        <a:buChar char="–"/>
        <a:defRPr sz="11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&#23436;&#25972;&#24615;&#26816;&#27979;&#20202;&#25805;&#20316;&#27969;&#31243;.vsd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microsoft.com/office/2007/relationships/hdphoto" Target="../media/hdphoto3.wdp"/><Relationship Id="rId7" Type="http://schemas.openxmlformats.org/officeDocument/2006/relationships/image" Target="../media/image4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diagramLayout" Target="../diagrams/layout2.xml"/><Relationship Id="rId7" Type="http://schemas.openxmlformats.org/officeDocument/2006/relationships/hyperlink" Target="&#23436;&#25972;&#24615;&#27979;&#35797;&#22833;&#36133;&#20998;&#26512;&#20915;&#31574;&#26641;.vsdx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:\Share\Presentations\Advanced Graphics\Template &amp; Box sets\Innoventbio_Cover Design\Graphics\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519" y="2982447"/>
            <a:ext cx="3352800" cy="102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15119" y="352425"/>
            <a:ext cx="2590800" cy="990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sz="1400" dirty="0" smtClean="0">
              <a:solidFill>
                <a:srgbClr val="C00000"/>
              </a:solidFill>
              <a:latin typeface="Arial"/>
              <a:ea typeface="Calibri" charset="0"/>
              <a:cs typeface="Calibri" charset="0"/>
            </a:endParaRPr>
          </a:p>
        </p:txBody>
      </p:sp>
      <p:sp>
        <p:nvSpPr>
          <p:cNvPr id="3" name="AutoShape 6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2880000" y="6377335"/>
            <a:ext cx="3124200" cy="1187420"/>
          </a:xfrm>
          <a:custGeom>
            <a:avLst/>
            <a:gdLst>
              <a:gd name="connsiteX0" fmla="*/ 0 w 3137562"/>
              <a:gd name="connsiteY0" fmla="*/ 4333 h 1187420"/>
              <a:gd name="connsiteX1" fmla="*/ 918733 w 3137562"/>
              <a:gd name="connsiteY1" fmla="*/ 4333 h 1187420"/>
              <a:gd name="connsiteX2" fmla="*/ 1811465 w 3137562"/>
              <a:gd name="connsiteY2" fmla="*/ 4333 h 1187420"/>
              <a:gd name="connsiteX3" fmla="*/ 1815799 w 3137562"/>
              <a:gd name="connsiteY3" fmla="*/ 0 h 1187420"/>
              <a:gd name="connsiteX4" fmla="*/ 1932807 w 3137562"/>
              <a:gd name="connsiteY4" fmla="*/ 177679 h 1187420"/>
              <a:gd name="connsiteX5" fmla="*/ 2184159 w 3137562"/>
              <a:gd name="connsiteY5" fmla="*/ 498369 h 1187420"/>
              <a:gd name="connsiteX6" fmla="*/ 2517850 w 3137562"/>
              <a:gd name="connsiteY6" fmla="*/ 806059 h 1187420"/>
              <a:gd name="connsiteX7" fmla="*/ 2847207 w 3137562"/>
              <a:gd name="connsiteY7" fmla="*/ 1031408 h 1187420"/>
              <a:gd name="connsiteX8" fmla="*/ 3137562 w 3137562"/>
              <a:gd name="connsiteY8" fmla="*/ 1187420 h 1187420"/>
              <a:gd name="connsiteX9" fmla="*/ 2309835 w 3137562"/>
              <a:gd name="connsiteY9" fmla="*/ 1187420 h 1187420"/>
              <a:gd name="connsiteX10" fmla="*/ 1607784 w 3137562"/>
              <a:gd name="connsiteY10" fmla="*/ 1187420 h 1187420"/>
              <a:gd name="connsiteX11" fmla="*/ 988072 w 3137562"/>
              <a:gd name="connsiteY11" fmla="*/ 1187420 h 1187420"/>
              <a:gd name="connsiteX12" fmla="*/ 827727 w 3137562"/>
              <a:gd name="connsiteY12" fmla="*/ 1183086 h 1187420"/>
              <a:gd name="connsiteX13" fmla="*/ 628379 w 3137562"/>
              <a:gd name="connsiteY13" fmla="*/ 979404 h 1187420"/>
              <a:gd name="connsiteX14" fmla="*/ 463700 w 3137562"/>
              <a:gd name="connsiteY14" fmla="*/ 780057 h 1187420"/>
              <a:gd name="connsiteX15" fmla="*/ 338024 w 3137562"/>
              <a:gd name="connsiteY15" fmla="*/ 580709 h 1187420"/>
              <a:gd name="connsiteX16" fmla="*/ 199348 w 3137562"/>
              <a:gd name="connsiteY16" fmla="*/ 377027 h 1187420"/>
              <a:gd name="connsiteX17" fmla="*/ 86673 w 3137562"/>
              <a:gd name="connsiteY17" fmla="*/ 182013 h 1187420"/>
              <a:gd name="connsiteX18" fmla="*/ 0 w 3137562"/>
              <a:gd name="connsiteY18" fmla="*/ 4333 h 11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37562" h="1187420">
                <a:moveTo>
                  <a:pt x="0" y="4333"/>
                </a:moveTo>
                <a:lnTo>
                  <a:pt x="918733" y="4333"/>
                </a:lnTo>
                <a:lnTo>
                  <a:pt x="1811465" y="4333"/>
                </a:lnTo>
                <a:lnTo>
                  <a:pt x="1815799" y="0"/>
                </a:lnTo>
                <a:lnTo>
                  <a:pt x="1932807" y="177679"/>
                </a:lnTo>
                <a:lnTo>
                  <a:pt x="2184159" y="498369"/>
                </a:lnTo>
                <a:lnTo>
                  <a:pt x="2517850" y="806059"/>
                </a:lnTo>
                <a:lnTo>
                  <a:pt x="2847207" y="1031408"/>
                </a:lnTo>
                <a:lnTo>
                  <a:pt x="3137562" y="1187420"/>
                </a:lnTo>
                <a:lnTo>
                  <a:pt x="2309835" y="1187420"/>
                </a:lnTo>
                <a:lnTo>
                  <a:pt x="1607784" y="1187420"/>
                </a:lnTo>
                <a:lnTo>
                  <a:pt x="988072" y="1187420"/>
                </a:lnTo>
                <a:lnTo>
                  <a:pt x="827727" y="1183086"/>
                </a:lnTo>
                <a:lnTo>
                  <a:pt x="628379" y="979404"/>
                </a:lnTo>
                <a:lnTo>
                  <a:pt x="463700" y="780057"/>
                </a:lnTo>
                <a:lnTo>
                  <a:pt x="338024" y="580709"/>
                </a:lnTo>
                <a:lnTo>
                  <a:pt x="199348" y="377027"/>
                </a:lnTo>
                <a:lnTo>
                  <a:pt x="86673" y="182013"/>
                </a:lnTo>
                <a:lnTo>
                  <a:pt x="0" y="433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9377998" y="6438900"/>
            <a:ext cx="1310640" cy="1123950"/>
          </a:xfrm>
          <a:custGeom>
            <a:avLst/>
            <a:gdLst>
              <a:gd name="connsiteX0" fmla="*/ 811530 w 1310640"/>
              <a:gd name="connsiteY0" fmla="*/ 0 h 1123950"/>
              <a:gd name="connsiteX1" fmla="*/ 1310640 w 1310640"/>
              <a:gd name="connsiteY1" fmla="*/ 0 h 1123950"/>
              <a:gd name="connsiteX2" fmla="*/ 1310640 w 1310640"/>
              <a:gd name="connsiteY2" fmla="*/ 1123950 h 1123950"/>
              <a:gd name="connsiteX3" fmla="*/ 0 w 1310640"/>
              <a:gd name="connsiteY3" fmla="*/ 1123950 h 1123950"/>
              <a:gd name="connsiteX4" fmla="*/ 163830 w 1310640"/>
              <a:gd name="connsiteY4" fmla="*/ 952500 h 1123950"/>
              <a:gd name="connsiteX5" fmla="*/ 323850 w 1310640"/>
              <a:gd name="connsiteY5" fmla="*/ 765810 h 1123950"/>
              <a:gd name="connsiteX6" fmla="*/ 468630 w 1310640"/>
              <a:gd name="connsiteY6" fmla="*/ 582930 h 1123950"/>
              <a:gd name="connsiteX7" fmla="*/ 632460 w 1310640"/>
              <a:gd name="connsiteY7" fmla="*/ 342900 h 1123950"/>
              <a:gd name="connsiteX8" fmla="*/ 723900 w 1310640"/>
              <a:gd name="connsiteY8" fmla="*/ 175260 h 1123950"/>
              <a:gd name="connsiteX9" fmla="*/ 811530 w 1310640"/>
              <a:gd name="connsiteY9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123950">
                <a:moveTo>
                  <a:pt x="811530" y="0"/>
                </a:moveTo>
                <a:lnTo>
                  <a:pt x="1310640" y="0"/>
                </a:lnTo>
                <a:lnTo>
                  <a:pt x="1310640" y="1123950"/>
                </a:lnTo>
                <a:lnTo>
                  <a:pt x="0" y="1123950"/>
                </a:lnTo>
                <a:lnTo>
                  <a:pt x="163830" y="952500"/>
                </a:lnTo>
                <a:lnTo>
                  <a:pt x="323850" y="765810"/>
                </a:lnTo>
                <a:lnTo>
                  <a:pt x="468630" y="582930"/>
                </a:lnTo>
                <a:lnTo>
                  <a:pt x="632460" y="342900"/>
                </a:lnTo>
                <a:lnTo>
                  <a:pt x="723900" y="175260"/>
                </a:lnTo>
                <a:lnTo>
                  <a:pt x="8115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506119" y="4236321"/>
            <a:ext cx="6019800" cy="646331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完整性检测仪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SME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（第一阶段）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25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2925" y="455613"/>
            <a:ext cx="7163594" cy="630237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868319" y="1363653"/>
            <a:ext cx="182934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扩散流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(Diff)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83608" y="1343025"/>
            <a:ext cx="2736711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起泡点测试法</a:t>
            </a:r>
            <a:r>
              <a:rPr lang="en-US" altLang="zh-CN" sz="18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(BPT)</a:t>
            </a:r>
            <a:endParaRPr lang="zh-CN" altLang="en-US" sz="18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6476" y="1331036"/>
            <a:ext cx="365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6119" y="21812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怎么选？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下箭头 7"/>
          <p:cNvSpPr/>
          <p:nvPr/>
        </p:nvSpPr>
        <p:spPr bwMode="auto">
          <a:xfrm>
            <a:off x="5117987" y="3095625"/>
            <a:ext cx="475689" cy="6858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1" i="0" u="none" strike="noStrike" normalizeH="0" baseline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2319" y="4314825"/>
            <a:ext cx="419100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Georgia" panose="02040502050405020303" pitchFamily="18" charset="0"/>
              </a:rPr>
              <a:t>The Bubble Point Test is </a:t>
            </a:r>
            <a:r>
              <a:rPr lang="en-US" altLang="zh-CN" sz="1400" dirty="0" smtClean="0">
                <a:latin typeface="Georgia" panose="02040502050405020303" pitchFamily="18" charset="0"/>
              </a:rPr>
              <a:t>especially suitable for checking </a:t>
            </a:r>
            <a:r>
              <a:rPr lang="en-US" altLang="zh-CN" sz="1400" dirty="0">
                <a:latin typeface="Georgia" panose="02040502050405020303" pitchFamily="18" charset="0"/>
              </a:rPr>
              <a:t>the integrity of disc filter systems</a:t>
            </a:r>
            <a:r>
              <a:rPr lang="en-US" altLang="zh-CN" sz="1400" dirty="0" smtClean="0">
                <a:latin typeface="Georgia" panose="02040502050405020303" pitchFamily="18" charset="0"/>
              </a:rPr>
              <a:t>.</a:t>
            </a:r>
          </a:p>
          <a:p>
            <a:endParaRPr lang="en-US" altLang="zh-CN" sz="1400" dirty="0" smtClean="0">
              <a:latin typeface="Georgia" panose="02040502050405020303" pitchFamily="18" charset="0"/>
            </a:endParaRPr>
          </a:p>
          <a:p>
            <a:r>
              <a:rPr lang="en-US" altLang="zh-CN" sz="1400" dirty="0">
                <a:latin typeface="Georgia" panose="02040502050405020303" pitchFamily="18" charset="0"/>
              </a:rPr>
              <a:t>Recommendation for test-class selection:</a:t>
            </a:r>
            <a:br>
              <a:rPr lang="en-US" altLang="zh-CN" sz="1400" dirty="0">
                <a:latin typeface="Georgia" panose="02040502050405020303" pitchFamily="18" charset="0"/>
              </a:rPr>
            </a:br>
            <a:r>
              <a:rPr lang="en-US" altLang="zh-CN" sz="1400" dirty="0">
                <a:solidFill>
                  <a:schemeClr val="accent4"/>
                </a:solidFill>
                <a:latin typeface="Georgia" panose="02040502050405020303" pitchFamily="18" charset="0"/>
              </a:rPr>
              <a:t>Small Systems</a:t>
            </a:r>
            <a:r>
              <a:rPr lang="en-US" altLang="zh-CN" sz="1400" dirty="0">
                <a:latin typeface="Georgia" panose="02040502050405020303" pitchFamily="18" charset="0"/>
              </a:rPr>
              <a:t>: disc filters, mini cartridges, capsules up to 5“</a:t>
            </a:r>
            <a:br>
              <a:rPr lang="en-US" altLang="zh-CN" sz="1400" dirty="0">
                <a:latin typeface="Georgia" panose="02040502050405020303" pitchFamily="18" charset="0"/>
              </a:rPr>
            </a:br>
            <a:r>
              <a:rPr lang="en-US" altLang="zh-CN" sz="1400" dirty="0">
                <a:solidFill>
                  <a:schemeClr val="accent6"/>
                </a:solidFill>
                <a:latin typeface="Georgia" panose="02040502050405020303" pitchFamily="18" charset="0"/>
              </a:rPr>
              <a:t>Standard Systems</a:t>
            </a:r>
            <a:r>
              <a:rPr lang="en-US" altLang="zh-CN" sz="1400" dirty="0">
                <a:latin typeface="Georgia" panose="02040502050405020303" pitchFamily="18" charset="0"/>
              </a:rPr>
              <a:t>: 10‘‘–20‘‘ filter cartridges and capsules</a:t>
            </a:r>
            <a:br>
              <a:rPr lang="en-US" altLang="zh-CN" sz="1400" dirty="0">
                <a:latin typeface="Georgia" panose="02040502050405020303" pitchFamily="18" charset="0"/>
              </a:rPr>
            </a:b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Special Systems</a:t>
            </a:r>
            <a:r>
              <a:rPr lang="en-US" altLang="zh-CN" sz="1400" dirty="0">
                <a:latin typeface="Georgia" panose="02040502050405020303" pitchFamily="18" charset="0"/>
              </a:rPr>
              <a:t>: 30“ and small multiple cartridge systems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953919" y="4314825"/>
            <a:ext cx="5343525" cy="17697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latin typeface="Georgia" panose="02040502050405020303" pitchFamily="18" charset="0"/>
              </a:rPr>
              <a:t>The diffusion test is </a:t>
            </a:r>
            <a:r>
              <a:rPr lang="en-US" altLang="zh-CN" sz="1400" dirty="0">
                <a:solidFill>
                  <a:srgbClr val="C00000"/>
                </a:solidFill>
                <a:latin typeface="Georgia" panose="02040502050405020303" pitchFamily="18" charset="0"/>
              </a:rPr>
              <a:t>not suitable </a:t>
            </a:r>
            <a:r>
              <a:rPr lang="en-US" altLang="zh-CN" sz="1400" dirty="0">
                <a:latin typeface="Georgia" panose="02040502050405020303" pitchFamily="18" charset="0"/>
              </a:rPr>
              <a:t>for testing 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disk</a:t>
            </a:r>
            <a:b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</a:b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filter systems. </a:t>
            </a:r>
            <a:endParaRPr lang="en-US" altLang="zh-CN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endParaRPr lang="en-US" altLang="zh-CN" sz="1400" dirty="0" smtClean="0">
              <a:latin typeface="Georgia" panose="02040502050405020303" pitchFamily="18" charset="0"/>
            </a:endParaRPr>
          </a:p>
          <a:p>
            <a:r>
              <a:rPr lang="en-US" altLang="zh-CN" sz="1400" dirty="0" smtClean="0">
                <a:latin typeface="Georgia" panose="02040502050405020303" pitchFamily="18" charset="0"/>
              </a:rPr>
              <a:t>However</a:t>
            </a:r>
            <a:r>
              <a:rPr lang="en-US" altLang="zh-CN" sz="1400" dirty="0">
                <a:latin typeface="Georgia" panose="02040502050405020303" pitchFamily="18" charset="0"/>
              </a:rPr>
              <a:t>, the diffusion test is a very </a:t>
            </a:r>
            <a:r>
              <a:rPr lang="en-US" altLang="zh-CN" sz="1400" dirty="0">
                <a:solidFill>
                  <a:srgbClr val="C00000"/>
                </a:solidFill>
                <a:latin typeface="Georgia" panose="02040502050405020303" pitchFamily="18" charset="0"/>
              </a:rPr>
              <a:t>well suited </a:t>
            </a:r>
            <a:endParaRPr lang="en-US" altLang="zh-CN" sz="1400" dirty="0" smtClean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n-US" altLang="zh-CN" sz="1400" dirty="0" smtClean="0">
                <a:latin typeface="Georgia" panose="02040502050405020303" pitchFamily="18" charset="0"/>
              </a:rPr>
              <a:t>test </a:t>
            </a:r>
            <a:r>
              <a:rPr lang="en-US" altLang="zh-CN" sz="1400" dirty="0">
                <a:latin typeface="Georgia" panose="02040502050405020303" pitchFamily="18" charset="0"/>
              </a:rPr>
              <a:t>method </a:t>
            </a:r>
            <a:r>
              <a:rPr lang="en-US" altLang="zh-CN" sz="1400" dirty="0" smtClean="0">
                <a:latin typeface="Georgia" panose="02040502050405020303" pitchFamily="18" charset="0"/>
              </a:rPr>
              <a:t>for the</a:t>
            </a:r>
            <a:r>
              <a:rPr lang="en-US" altLang="zh-CN" sz="1400" dirty="0">
                <a:latin typeface="Georgia" panose="02040502050405020303" pitchFamily="18" charset="0"/>
              </a:rPr>
              <a:t> </a:t>
            </a:r>
            <a:r>
              <a:rPr lang="en-US" altLang="zh-CN" sz="1400" dirty="0" smtClean="0">
                <a:latin typeface="Georgia" panose="02040502050405020303" pitchFamily="18" charset="0"/>
              </a:rPr>
              <a:t>integrity </a:t>
            </a:r>
            <a:r>
              <a:rPr lang="en-US" altLang="zh-CN" sz="1400" dirty="0">
                <a:latin typeface="Georgia" panose="02040502050405020303" pitchFamily="18" charset="0"/>
              </a:rPr>
              <a:t>testing of </a:t>
            </a:r>
            <a:r>
              <a:rPr lang="en-US" altLang="zh-CN" sz="1400" dirty="0">
                <a:solidFill>
                  <a:srgbClr val="C00000"/>
                </a:solidFill>
                <a:latin typeface="Georgia" panose="02040502050405020303" pitchFamily="18" charset="0"/>
              </a:rPr>
              <a:t>medium-sized</a:t>
            </a:r>
            <a:r>
              <a:rPr lang="en-US" altLang="zh-CN" sz="1400" dirty="0">
                <a:latin typeface="Georgia" panose="02040502050405020303" pitchFamily="18" charset="0"/>
              </a:rPr>
              <a:t> </a:t>
            </a:r>
            <a:endParaRPr lang="en-US" altLang="zh-CN" sz="1400" dirty="0" smtClean="0">
              <a:latin typeface="Georgia" panose="02040502050405020303" pitchFamily="18" charset="0"/>
            </a:endParaRPr>
          </a:p>
          <a:p>
            <a:r>
              <a:rPr lang="en-US" altLang="zh-CN" sz="1400" dirty="0" smtClean="0">
                <a:latin typeface="Georgia" panose="02040502050405020303" pitchFamily="18" charset="0"/>
              </a:rPr>
              <a:t>and </a:t>
            </a:r>
            <a:r>
              <a:rPr lang="en-US" altLang="zh-CN" sz="1400" dirty="0">
                <a:solidFill>
                  <a:srgbClr val="C00000"/>
                </a:solidFill>
                <a:latin typeface="Georgia" panose="02040502050405020303" pitchFamily="18" charset="0"/>
              </a:rPr>
              <a:t>larger filter </a:t>
            </a: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cartridge systems </a:t>
            </a:r>
            <a:r>
              <a:rPr lang="en-US" altLang="zh-CN" sz="1400" dirty="0">
                <a:latin typeface="Georgia" panose="02040502050405020303" pitchFamily="18" charset="0"/>
              </a:rPr>
              <a:t>starting from</a:t>
            </a:r>
            <a:br>
              <a:rPr lang="en-US" altLang="zh-CN" sz="1400" dirty="0">
                <a:latin typeface="Georgia" panose="02040502050405020303" pitchFamily="18" charset="0"/>
              </a:rPr>
            </a:br>
            <a:r>
              <a:rPr lang="en-US" altLang="zh-CN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approx. </a:t>
            </a:r>
            <a:r>
              <a:rPr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150 cm²</a:t>
            </a:r>
            <a:r>
              <a:rPr lang="en-US" altLang="zh-CN" sz="1400" dirty="0" smtClean="0">
                <a:latin typeface="Georgia" panose="02040502050405020303" pitchFamily="18" charset="0"/>
              </a:rPr>
              <a:t>. </a:t>
            </a:r>
            <a:r>
              <a:rPr lang="en-US" altLang="zh-CN" dirty="0">
                <a:solidFill>
                  <a:srgbClr val="1B1C20"/>
                </a:solidFill>
                <a:latin typeface="SartoriusRotisSans2013-Regular"/>
              </a:rPr>
              <a:t/>
            </a:r>
            <a:br>
              <a:rPr lang="en-US" altLang="zh-CN" dirty="0">
                <a:solidFill>
                  <a:srgbClr val="1B1C20"/>
                </a:solidFill>
                <a:latin typeface="SartoriusRotisSans2013-Regular"/>
              </a:rPr>
            </a:b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72319" y="6715743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※</a:t>
            </a:r>
            <a:r>
              <a:rPr lang="zh-CN" altLang="en-US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资料来源产品说明书</a:t>
            </a:r>
            <a:endParaRPr lang="zh-CN" altLang="en-US" sz="1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55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2925" y="455613"/>
            <a:ext cx="7163594" cy="630237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29719" y="714315"/>
            <a:ext cx="223651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常用液体滤芯信息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t="23360" b="38046"/>
          <a:stretch/>
        </p:blipFill>
        <p:spPr>
          <a:xfrm>
            <a:off x="1915319" y="1571625"/>
            <a:ext cx="6847681" cy="2667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3" t="27984" r="1630" b="36281"/>
          <a:stretch/>
        </p:blipFill>
        <p:spPr>
          <a:xfrm>
            <a:off x="1931304" y="3781425"/>
            <a:ext cx="6705600" cy="2590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t="24052" r="2928" b="37919"/>
          <a:stretch/>
        </p:blipFill>
        <p:spPr>
          <a:xfrm>
            <a:off x="2067718" y="2615733"/>
            <a:ext cx="6553201" cy="25908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19" y="1784817"/>
            <a:ext cx="510936" cy="1524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58" y="4147297"/>
            <a:ext cx="516061" cy="22098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71" y="2216524"/>
            <a:ext cx="847545" cy="3012701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2067718" y="6600825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※</a:t>
            </a:r>
            <a:r>
              <a:rPr lang="zh-CN" altLang="en-US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资料</a:t>
            </a:r>
            <a:r>
              <a:rPr lang="zh-CN" altLang="en-US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来源赛多利斯官网</a:t>
            </a:r>
            <a:endParaRPr lang="zh-CN" altLang="en-US" sz="1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27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2925" y="455613"/>
            <a:ext cx="7163594" cy="630237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29719" y="714315"/>
            <a:ext cx="1856598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水侵入法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WIT)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42939" y="1503089"/>
            <a:ext cx="5955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把水压进</a:t>
            </a:r>
            <a:r>
              <a:rPr lang="zh-CN" alt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最大的膜孔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所需要的</a:t>
            </a:r>
            <a:r>
              <a:rPr lang="zh-CN" alt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最小压力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称为</a:t>
            </a:r>
            <a:r>
              <a:rPr lang="zh-CN" alt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水侵入压力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水侵入检测是基于液态水是否穿透干燥的疏水性滤膜。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7"/>
          <a:stretch/>
        </p:blipFill>
        <p:spPr>
          <a:xfrm>
            <a:off x="2143918" y="2638425"/>
            <a:ext cx="615351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2925" y="455613"/>
            <a:ext cx="7163594" cy="630237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29719" y="714315"/>
            <a:ext cx="1856598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水侵入法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en-US" altLang="zh-CN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WIT)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919" y="1857710"/>
            <a:ext cx="10110460" cy="3904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将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水灌在膜表面，加压至小于膜的水浸入压，压力维持但不再加压，滤芯</a:t>
            </a:r>
            <a:r>
              <a:rPr lang="zh-CN" alt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折叠式结构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进一步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压缩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如果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膜是完整的，上游的压力不会太快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下降。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折叠式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结构压缩，水平面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下降。上游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气体增加，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测量相应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r>
              <a:rPr lang="zh-CN" alt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压力降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来得出体积变化，体积改变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速率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相当于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流速。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完整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的过滤器不会有水真正通过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过滤膜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进入下游，测试过程中滤器结构尺寸上被挤压产生测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液面</a:t>
            </a:r>
            <a:endParaRPr lang="en-US" altLang="zh-CN" sz="18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下降</a:t>
            </a:r>
            <a:r>
              <a:rPr lang="zh-CN" altLang="en-US" sz="18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，形成的</a:t>
            </a:r>
            <a:r>
              <a:rPr lang="zh-CN" alt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“表观”</a:t>
            </a:r>
            <a:r>
              <a:rPr lang="zh-CN" altLang="en-US" sz="18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水流量</a:t>
            </a:r>
            <a:r>
              <a:rPr lang="zh-CN" altLang="en-US" sz="18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3" y="1266825"/>
            <a:ext cx="9829800" cy="57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9990" y="428625"/>
            <a:ext cx="7163594" cy="630237"/>
          </a:xfrm>
        </p:spPr>
        <p:txBody>
          <a:bodyPr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80521"/>
              </p:ext>
            </p:extLst>
          </p:nvPr>
        </p:nvGraphicFramePr>
        <p:xfrm>
          <a:off x="1229519" y="2181225"/>
          <a:ext cx="8191392" cy="433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4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7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过滤器完整性检测</a:t>
                      </a:r>
                      <a:endParaRPr lang="en-US" altLang="zh-CN" sz="20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基本原理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基本操作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数据管理和审计追踪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问题处理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30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设备基本操作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19" y="1368238"/>
            <a:ext cx="339090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69" y="1368238"/>
            <a:ext cx="339090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6" b="24811"/>
          <a:stretch/>
        </p:blipFill>
        <p:spPr>
          <a:xfrm>
            <a:off x="6011070" y="4314824"/>
            <a:ext cx="3390900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4810919" y="2247410"/>
            <a:ext cx="461665" cy="7848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俯视图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59119" y="2247410"/>
            <a:ext cx="461665" cy="7848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左视图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10918" y="5193996"/>
            <a:ext cx="461665" cy="7848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右视图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59119" y="5078579"/>
            <a:ext cx="461665" cy="101566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打印模块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r="4263" b="10480"/>
          <a:stretch/>
        </p:blipFill>
        <p:spPr>
          <a:xfrm>
            <a:off x="1316038" y="4314822"/>
            <a:ext cx="3380581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8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设备基本操作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r="11340"/>
          <a:stretch/>
        </p:blipFill>
        <p:spPr>
          <a:xfrm rot="16200000">
            <a:off x="6459750" y="949436"/>
            <a:ext cx="2543174" cy="3390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6" t="661" r="7789" b="-661"/>
          <a:stretch/>
        </p:blipFill>
        <p:spPr>
          <a:xfrm rot="16200000">
            <a:off x="1757028" y="3903366"/>
            <a:ext cx="2543175" cy="3366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86" y="4314821"/>
            <a:ext cx="3390901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3486033" y="827977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更换打印纸及色带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11657" y="37052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01970" y="37052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711657" y="65963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401970" y="65963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08638" y="1368236"/>
            <a:ext cx="3385064" cy="25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1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设备基本操作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86033" y="827977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更换打印纸及色带</a:t>
            </a:r>
            <a:endParaRPr lang="zh-CN" altLang="en-US" sz="1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11657" y="37052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01970" y="370522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711657" y="65963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t="1985" r="38654" b="5157"/>
          <a:stretch/>
        </p:blipFill>
        <p:spPr>
          <a:xfrm rot="16200000">
            <a:off x="6447341" y="3903370"/>
            <a:ext cx="2543175" cy="33660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0" b="22956"/>
          <a:stretch/>
        </p:blipFill>
        <p:spPr>
          <a:xfrm>
            <a:off x="1345573" y="1373299"/>
            <a:ext cx="3366084" cy="2533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76"/>
          <a:stretch/>
        </p:blipFill>
        <p:spPr>
          <a:xfrm rot="16200000">
            <a:off x="6434568" y="914368"/>
            <a:ext cx="2593539" cy="3390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73" y="4315967"/>
            <a:ext cx="3364992" cy="254203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26788" y="6596389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5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设备基本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dirty="0"/>
          </a:p>
        </p:txBody>
      </p:sp>
      <p:sp>
        <p:nvSpPr>
          <p:cNvPr id="8" name="波形 7">
            <a:hlinkClick r:id="rId2" action="ppaction://hlinkfile"/>
          </p:cNvPr>
          <p:cNvSpPr/>
          <p:nvPr/>
        </p:nvSpPr>
        <p:spPr bwMode="auto">
          <a:xfrm>
            <a:off x="3820319" y="2867025"/>
            <a:ext cx="2209800" cy="1600200"/>
          </a:xfrm>
          <a:prstGeom prst="wav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完整性</a:t>
            </a:r>
            <a:r>
              <a:rPr lang="zh-CN" altLang="en-US" sz="1800" dirty="0" smtClean="0">
                <a:solidFill>
                  <a:schemeClr val="tx1"/>
                </a:solidFill>
                <a:latin typeface="Arial" charset="0"/>
              </a:rPr>
              <a:t>检测</a:t>
            </a: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1800" dirty="0">
                <a:solidFill>
                  <a:schemeClr val="tx1"/>
                </a:solidFill>
                <a:latin typeface="Arial" charset="0"/>
              </a:rPr>
              <a:t>操作</a:t>
            </a:r>
            <a:r>
              <a:rPr lang="zh-CN" altLang="en-US" sz="1800" dirty="0" smtClean="0">
                <a:solidFill>
                  <a:schemeClr val="tx1"/>
                </a:solidFill>
                <a:latin typeface="Arial" charset="0"/>
              </a:rPr>
              <a:t>流程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7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设备基本操作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04905" y="36542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99072" y="360338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905" y="65616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8" t="23804" r="4325" b="22796"/>
          <a:stretch/>
        </p:blipFill>
        <p:spPr>
          <a:xfrm>
            <a:off x="5820570" y="1250081"/>
            <a:ext cx="3581400" cy="26149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" t="21788" r="2981" b="26826"/>
          <a:stretch/>
        </p:blipFill>
        <p:spPr>
          <a:xfrm>
            <a:off x="1307669" y="4220118"/>
            <a:ext cx="3581400" cy="26093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325" b="10340"/>
          <a:stretch/>
        </p:blipFill>
        <p:spPr>
          <a:xfrm>
            <a:off x="1307669" y="1250082"/>
            <a:ext cx="3581400" cy="26149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99072" y="65616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0781" r="4325" b="28841"/>
          <a:stretch/>
        </p:blipFill>
        <p:spPr>
          <a:xfrm>
            <a:off x="5820570" y="4220118"/>
            <a:ext cx="3581400" cy="26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9990" y="428625"/>
            <a:ext cx="7163594" cy="630237"/>
          </a:xfrm>
        </p:spPr>
        <p:txBody>
          <a:bodyPr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08085"/>
              </p:ext>
            </p:extLst>
          </p:nvPr>
        </p:nvGraphicFramePr>
        <p:xfrm>
          <a:off x="1229519" y="2181225"/>
          <a:ext cx="8191392" cy="433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4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7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过滤器完整性检测</a:t>
                      </a:r>
                      <a:endParaRPr lang="en-US" altLang="zh-CN" sz="20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基本原理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基本操作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数据管理和审计追踪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问题处理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8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设备基本操作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04905" y="36542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99072" y="360338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905" y="65616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0781" r="5668" b="28841"/>
          <a:stretch/>
        </p:blipFill>
        <p:spPr>
          <a:xfrm>
            <a:off x="1307670" y="1243283"/>
            <a:ext cx="3581399" cy="26217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18765" r="5667" b="31864"/>
          <a:stretch/>
        </p:blipFill>
        <p:spPr>
          <a:xfrm>
            <a:off x="5820570" y="1243282"/>
            <a:ext cx="3584782" cy="2621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23804" r="8355" b="27833"/>
          <a:stretch/>
        </p:blipFill>
        <p:spPr>
          <a:xfrm>
            <a:off x="1307670" y="4220118"/>
            <a:ext cx="3581399" cy="26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9990" y="428625"/>
            <a:ext cx="7163594" cy="630237"/>
          </a:xfrm>
        </p:spPr>
        <p:txBody>
          <a:bodyPr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79308"/>
              </p:ext>
            </p:extLst>
          </p:nvPr>
        </p:nvGraphicFramePr>
        <p:xfrm>
          <a:off x="1229519" y="2181225"/>
          <a:ext cx="8191392" cy="433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4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7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过滤器完整性检测</a:t>
                      </a:r>
                      <a:endParaRPr lang="en-US" altLang="zh-CN" sz="20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基本原理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基本操作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数据管理和审计追踪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问题处理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1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数据管理和审计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追踪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04905" y="365423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9499072" y="360338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004905" y="65616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26" t="1325" b="10340"/>
          <a:stretch/>
        </p:blipFill>
        <p:spPr>
          <a:xfrm>
            <a:off x="5826410" y="1303741"/>
            <a:ext cx="3581400" cy="261490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99072" y="65616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0914" y="3741355"/>
            <a:ext cx="2614908" cy="3581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15539" y="3730990"/>
            <a:ext cx="2603143" cy="3581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70" y="1303741"/>
            <a:ext cx="3581403" cy="26121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19" y="1114425"/>
            <a:ext cx="2057400" cy="1543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右箭头 6"/>
          <p:cNvSpPr/>
          <p:nvPr/>
        </p:nvSpPr>
        <p:spPr bwMode="auto">
          <a:xfrm rot="19287966">
            <a:off x="3006541" y="2405342"/>
            <a:ext cx="381000" cy="299405"/>
          </a:xfrm>
          <a:prstGeom prst="rightArrow">
            <a:avLst/>
          </a:prstGeom>
          <a:solidFill>
            <a:srgbClr val="2077C4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953919" y="2657475"/>
            <a:ext cx="3048000" cy="20955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458119" y="5457825"/>
            <a:ext cx="2971800" cy="1524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458119" y="5762625"/>
            <a:ext cx="2971800" cy="152400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030119" y="5305425"/>
            <a:ext cx="2895600" cy="185442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9990" y="428625"/>
            <a:ext cx="7163594" cy="630237"/>
          </a:xfrm>
        </p:spPr>
        <p:txBody>
          <a:bodyPr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989419"/>
              </p:ext>
            </p:extLst>
          </p:nvPr>
        </p:nvGraphicFramePr>
        <p:xfrm>
          <a:off x="1229519" y="2181225"/>
          <a:ext cx="8191392" cy="433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4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7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过滤器完整性检测</a:t>
                      </a:r>
                      <a:endParaRPr lang="en-US" altLang="zh-CN" sz="20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基本原理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基本操作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数据管理和审计追踪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问题处理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9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问题处理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487392171"/>
              </p:ext>
            </p:extLst>
          </p:nvPr>
        </p:nvGraphicFramePr>
        <p:xfrm>
          <a:off x="-142081" y="1876425"/>
          <a:ext cx="7125759" cy="475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流程图: 多文档 3">
            <a:hlinkClick r:id="rId7" action="ppaction://hlinkfile" tooltip="完整性检测仪操作与解决方案决策树"/>
          </p:cNvPr>
          <p:cNvSpPr/>
          <p:nvPr/>
        </p:nvSpPr>
        <p:spPr bwMode="auto">
          <a:xfrm>
            <a:off x="8087519" y="3095625"/>
            <a:ext cx="2057400" cy="2286000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完整性测试失败</a:t>
            </a:r>
            <a:endParaRPr lang="en-US" altLang="zh-CN" sz="1600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分析决策树</a:t>
            </a: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7020719" y="4010025"/>
            <a:ext cx="533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658519" y="4314825"/>
            <a:ext cx="2209800" cy="121920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719" y="931770"/>
            <a:ext cx="5879867" cy="33068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02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13239" y="3319760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谢谢！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708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319" y="2486025"/>
            <a:ext cx="504824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800" dirty="0" smtClean="0">
                <a:latin typeface="+mn-ea"/>
                <a:ea typeface="+mn-ea"/>
              </a:rPr>
              <a:t>电话：（</a:t>
            </a:r>
            <a:r>
              <a:rPr lang="en-US" altLang="zh-CN" sz="1800" dirty="0" smtClean="0">
                <a:latin typeface="+mn-ea"/>
                <a:ea typeface="+mn-ea"/>
              </a:rPr>
              <a:t>86</a:t>
            </a:r>
            <a:r>
              <a:rPr lang="zh-CN" altLang="en-US" sz="1800" dirty="0" smtClean="0">
                <a:latin typeface="+mn-ea"/>
                <a:ea typeface="+mn-ea"/>
              </a:rPr>
              <a:t>）</a:t>
            </a:r>
            <a:r>
              <a:rPr lang="en-US" altLang="zh-CN" sz="1800" dirty="0" smtClean="0">
                <a:latin typeface="+mn-ea"/>
                <a:ea typeface="+mn-ea"/>
              </a:rPr>
              <a:t>0512-69566088</a:t>
            </a:r>
          </a:p>
          <a:p>
            <a:pPr algn="l">
              <a:lnSpc>
                <a:spcPct val="100000"/>
              </a:lnSpc>
            </a:pPr>
            <a:r>
              <a:rPr lang="zh-CN" altLang="en-US" sz="1800" dirty="0" smtClean="0">
                <a:latin typeface="+mn-ea"/>
                <a:ea typeface="+mn-ea"/>
              </a:rPr>
              <a:t>传真</a:t>
            </a:r>
            <a:r>
              <a:rPr lang="zh-CN" altLang="en-US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：（</a:t>
            </a:r>
            <a:r>
              <a:rPr lang="en-US" altLang="zh-CN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86</a:t>
            </a:r>
            <a:r>
              <a:rPr lang="zh-CN" altLang="en-US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）</a:t>
            </a:r>
            <a:r>
              <a:rPr lang="en-US" altLang="zh-CN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0512-69566088-8348</a:t>
            </a:r>
          </a:p>
          <a:p>
            <a:pPr algn="l">
              <a:lnSpc>
                <a:spcPct val="100000"/>
              </a:lnSpc>
            </a:pPr>
            <a:r>
              <a:rPr lang="zh-CN" altLang="en-US" sz="1800" dirty="0" smtClean="0">
                <a:latin typeface="+mn-ea"/>
                <a:ea typeface="+mn-ea"/>
              </a:rPr>
              <a:t>网址： </a:t>
            </a:r>
            <a:r>
              <a:rPr lang="en-US" altLang="zh-CN" sz="180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www.innoventbio.com</a:t>
            </a:r>
            <a:endParaRPr lang="en-US" altLang="zh-CN" sz="180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1800" dirty="0" smtClean="0">
                <a:latin typeface="+mn-ea"/>
                <a:ea typeface="+mn-ea"/>
              </a:rPr>
              <a:t>邮箱： </a:t>
            </a:r>
            <a:r>
              <a:rPr lang="en-US" altLang="zh-CN" sz="1800" kern="1200" dirty="0" err="1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info@innoventbio.com</a:t>
            </a:r>
            <a:endParaRPr lang="en-US" altLang="zh-CN" sz="180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latin typeface="+mn-ea"/>
                <a:ea typeface="+mn-ea"/>
              </a:rPr>
              <a:t>地址： 中国江苏省苏州工业园区东平街</a:t>
            </a:r>
            <a:r>
              <a:rPr lang="en-US" altLang="zh-CN" sz="1800" dirty="0" smtClean="0">
                <a:latin typeface="+mn-ea"/>
                <a:ea typeface="+mn-ea"/>
              </a:rPr>
              <a:t>168</a:t>
            </a:r>
            <a:r>
              <a:rPr lang="zh-CN" altLang="en-US" sz="1800" dirty="0" smtClean="0">
                <a:latin typeface="+mn-ea"/>
                <a:ea typeface="+mn-ea"/>
              </a:rPr>
              <a:t>号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latin typeface="+mn-ea"/>
                <a:ea typeface="+mn-ea"/>
              </a:rPr>
              <a:t>邮编： </a:t>
            </a:r>
            <a:r>
              <a:rPr lang="en-US" altLang="zh-CN" sz="18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rPr>
              <a:t>215123</a:t>
            </a:r>
          </a:p>
        </p:txBody>
      </p:sp>
    </p:spTree>
    <p:extLst>
      <p:ext uri="{BB962C8B-B14F-4D97-AF65-F5344CB8AC3E}">
        <p14:creationId xmlns:p14="http://schemas.microsoft.com/office/powerpoint/2010/main" val="306785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5281" y="2409825"/>
            <a:ext cx="6120906" cy="2327940"/>
          </a:xfrm>
          <a:prstGeom prst="rect">
            <a:avLst/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23"/>
          <p:cNvSpPr/>
          <p:nvPr/>
        </p:nvSpPr>
        <p:spPr>
          <a:xfrm>
            <a:off x="4989238" y="2420141"/>
            <a:ext cx="5715000" cy="2327940"/>
          </a:xfrm>
          <a:custGeom>
            <a:avLst/>
            <a:gdLst>
              <a:gd name="connsiteX0" fmla="*/ 0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0 w 6480720"/>
              <a:gd name="connsiteY4" fmla="*/ 0 h 3104728"/>
              <a:gd name="connsiteX0" fmla="*/ 1190065 w 6480720"/>
              <a:gd name="connsiteY0" fmla="*/ 0 h 3104728"/>
              <a:gd name="connsiteX1" fmla="*/ 6480720 w 6480720"/>
              <a:gd name="connsiteY1" fmla="*/ 0 h 3104728"/>
              <a:gd name="connsiteX2" fmla="*/ 6480720 w 6480720"/>
              <a:gd name="connsiteY2" fmla="*/ 3104728 h 3104728"/>
              <a:gd name="connsiteX3" fmla="*/ 0 w 6480720"/>
              <a:gd name="connsiteY3" fmla="*/ 3104728 h 3104728"/>
              <a:gd name="connsiteX4" fmla="*/ 1190065 w 6480720"/>
              <a:gd name="connsiteY4" fmla="*/ 0 h 310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720" h="3104728">
                <a:moveTo>
                  <a:pt x="1190065" y="0"/>
                </a:moveTo>
                <a:lnTo>
                  <a:pt x="6480720" y="0"/>
                </a:lnTo>
                <a:lnTo>
                  <a:pt x="6480720" y="3104728"/>
                </a:lnTo>
                <a:lnTo>
                  <a:pt x="0" y="3104728"/>
                </a:lnTo>
                <a:lnTo>
                  <a:pt x="119006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3"/>
          <p:cNvSpPr txBox="1"/>
          <p:nvPr/>
        </p:nvSpPr>
        <p:spPr>
          <a:xfrm>
            <a:off x="721519" y="5981343"/>
            <a:ext cx="8661400" cy="49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647" b="1" i="1" dirty="0" smtClean="0"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始于信，达于行</a:t>
            </a:r>
            <a:endParaRPr kumimoji="1" lang="zh-CN" altLang="en-US" sz="2647" b="1" i="1" dirty="0"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19" y="5076825"/>
            <a:ext cx="2235200" cy="68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5496719" y="2942430"/>
            <a:ext cx="504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60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725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过滤器完整性检测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67519" y="2790825"/>
            <a:ext cx="929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对于关键的除菌级过滤工艺而言，完整性测试是一种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必要</a:t>
            </a: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的手段，以确保过滤工艺的</a:t>
            </a:r>
            <a:r>
              <a:rPr lang="zh-CN" alt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安全性</a:t>
            </a:r>
            <a:r>
              <a:rPr lang="zh-CN" altLang="en-US" sz="2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，保证产品不受污染。</a:t>
            </a:r>
            <a:endParaRPr lang="zh-CN" altLang="en-US" sz="2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19" y="3838515"/>
            <a:ext cx="922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可以</a:t>
            </a: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确定过滤器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自身的完整性</a:t>
            </a: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及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正确安装</a:t>
            </a:r>
            <a:r>
              <a:rPr lang="zh-CN" altLang="en-US" sz="2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，检测是否存在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系统泄漏</a:t>
            </a:r>
            <a:r>
              <a:rPr lang="zh-CN" altLang="en-US" sz="2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。</a:t>
            </a:r>
            <a:endParaRPr lang="zh-CN" altLang="en-US" sz="2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519" y="4543395"/>
            <a:ext cx="3352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2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各国</a:t>
            </a: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法规和审计的</a:t>
            </a:r>
            <a:r>
              <a:rPr lang="zh-CN" alt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要求</a:t>
            </a:r>
            <a:r>
              <a:rPr lang="zh-CN" altLang="en-US" sz="2000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。</a:t>
            </a:r>
          </a:p>
        </p:txBody>
      </p:sp>
      <p:sp>
        <p:nvSpPr>
          <p:cNvPr id="6" name="下箭头 5"/>
          <p:cNvSpPr/>
          <p:nvPr/>
        </p:nvSpPr>
        <p:spPr bwMode="auto">
          <a:xfrm>
            <a:off x="4644104" y="5507609"/>
            <a:ext cx="838597" cy="60817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534051" y="1778139"/>
            <a:ext cx="1119490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为什么</a:t>
            </a:r>
            <a:r>
              <a:rPr lang="zh-CN" altLang="en-US" sz="4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要</a:t>
            </a:r>
            <a:r>
              <a:rPr lang="zh-CN" altLang="en-US" sz="40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进行完整性检测呢？</a:t>
            </a:r>
            <a:endParaRPr lang="zh-CN" altLang="en-US" sz="40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0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过滤器完整性检测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9" y="1484986"/>
            <a:ext cx="10058400" cy="51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过滤器完整性检测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058641736"/>
              </p:ext>
            </p:extLst>
          </p:nvPr>
        </p:nvGraphicFramePr>
        <p:xfrm>
          <a:off x="1000919" y="1406172"/>
          <a:ext cx="6763280" cy="4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下箭头 3"/>
          <p:cNvSpPr/>
          <p:nvPr/>
        </p:nvSpPr>
        <p:spPr bwMode="auto">
          <a:xfrm rot="5400000">
            <a:off x="8411369" y="1666875"/>
            <a:ext cx="381000" cy="6477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下箭头 4"/>
          <p:cNvSpPr/>
          <p:nvPr/>
        </p:nvSpPr>
        <p:spPr bwMode="auto">
          <a:xfrm rot="5400000">
            <a:off x="8411369" y="2505075"/>
            <a:ext cx="381000" cy="6477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下箭头 5"/>
          <p:cNvSpPr/>
          <p:nvPr/>
        </p:nvSpPr>
        <p:spPr bwMode="auto">
          <a:xfrm rot="5400000">
            <a:off x="8411369" y="3343275"/>
            <a:ext cx="381000" cy="6477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15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9990" y="428625"/>
            <a:ext cx="7163594" cy="630237"/>
          </a:xfrm>
        </p:spPr>
        <p:txBody>
          <a:bodyPr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aphicFrame>
        <p:nvGraphicFramePr>
          <p:cNvPr id="3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53455"/>
              </p:ext>
            </p:extLst>
          </p:nvPr>
        </p:nvGraphicFramePr>
        <p:xfrm>
          <a:off x="1229519" y="2181225"/>
          <a:ext cx="8191392" cy="4335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14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670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1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过滤器完整性检测</a:t>
                      </a:r>
                      <a:endParaRPr lang="en-US" altLang="zh-CN" sz="2000" b="1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基本原理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基本操作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数据管理和审计追踪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867042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anchor="ctr" anchorCtr="1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问题处理</a:t>
                      </a:r>
                      <a:endParaRPr lang="en-US" altLang="zh-CN" sz="20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34291" marB="34291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8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29719" y="714315"/>
            <a:ext cx="345235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起泡点测试法</a:t>
            </a:r>
            <a:r>
              <a:rPr lang="en-US" altLang="zh-CN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(Bubble </a:t>
            </a:r>
            <a:r>
              <a:rPr lang="en-US" altLang="zh-CN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Point </a:t>
            </a:r>
            <a:r>
              <a:rPr lang="en-US" altLang="zh-CN" sz="16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Test)</a:t>
            </a:r>
            <a:endParaRPr lang="zh-CN" altLang="en-US" sz="16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19" y="1952625"/>
            <a:ext cx="3781425" cy="4248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6378" y="1343025"/>
            <a:ext cx="6417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起泡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点测试基于</a:t>
            </a:r>
            <a:r>
              <a:rPr lang="zh-CN" altLang="en-US" sz="1800" b="1" dirty="0" smtClean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毛细管模型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。当滤膜被润湿液体完全润湿后，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液体受到表面张力的作用而保留于滤膜内部。能够克服表面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张力将膜孔内的液体完全挤出时所需要的</a:t>
            </a:r>
            <a:r>
              <a:rPr lang="zh-CN" altLang="en-US" sz="1800" dirty="0" smtClean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最小压力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，就是滤膜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的泡点值压力，即为起泡点。</a:t>
            </a:r>
            <a:endParaRPr lang="zh-CN" altLang="en-US" sz="18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 rot="18093190">
            <a:off x="3833595" y="4615945"/>
            <a:ext cx="533400" cy="32955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016" y="5693628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泡点值指的是该滤膜可能的最大膜孔的泡点值，也即</a:t>
            </a:r>
            <a:r>
              <a:rPr lang="zh-CN" altLang="en-US" sz="1600" dirty="0" smtClean="0">
                <a:solidFill>
                  <a:srgbClr val="00B0F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最大直径膜孔的泡点</a:t>
            </a:r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。</a:t>
            </a:r>
            <a:endParaRPr lang="en-US" altLang="zh-CN" sz="16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当达到泡点后，滤膜至少有一个孔会被吹干，气体会迅速通过该干燥的孔</a:t>
            </a:r>
            <a:endParaRPr lang="en-US" altLang="zh-CN" sz="16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6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吹至膜下游，从下游气体流量的突变可以判断达到泡点。</a:t>
            </a:r>
            <a:endParaRPr lang="zh-CN" altLang="en-US" sz="1600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0" y="2638425"/>
            <a:ext cx="5176979" cy="280089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829719" y="4281815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润湿液体的表面张力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970026" y="471918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液固接触角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65301" y="50669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孔径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121551" y="388002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泡点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2925" y="538546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※</a:t>
            </a:r>
            <a:r>
              <a:rPr lang="zh-CN" altLang="en-US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资料来源产品说明书</a:t>
            </a:r>
            <a:endParaRPr lang="zh-CN" altLang="en-US" sz="1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7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2925" y="455613"/>
            <a:ext cx="7163594" cy="630237"/>
          </a:xfrm>
        </p:spPr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829719" y="714315"/>
            <a:ext cx="155363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扩散流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(Diff)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5119" y="1571625"/>
            <a:ext cx="6994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扩散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流测试基于</a:t>
            </a:r>
            <a:r>
              <a:rPr lang="zh-CN" alt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溶解</a:t>
            </a:r>
            <a:r>
              <a:rPr lang="en-US" altLang="zh-CN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—</a:t>
            </a:r>
            <a:r>
              <a:rPr lang="zh-CN" altLang="en-US" sz="1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扩散模型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。当滤膜被润湿液体</a:t>
            </a:r>
            <a:r>
              <a:rPr lang="zh-CN" alt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完全润湿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后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如果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在过滤器的上游存在压缩气体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，而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该压缩气体的压力值又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小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于泡点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压力时，滤膜仍然是完全润湿的。由于压缩气体一侧的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气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体浓度会高于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常压一侧，此时气体分子会从高压测溶解到润湿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液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体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中并</a:t>
            </a:r>
            <a:r>
              <a:rPr lang="zh-CN" altLang="en-US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扩散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至常压测，如果在下游接一根管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子会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发现有气体</a:t>
            </a:r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缓慢</a:t>
            </a:r>
            <a:endParaRPr lang="en-US" altLang="zh-CN" sz="1800" dirty="0" smtClean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zh-CN" altLang="en-US" sz="1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流出</a:t>
            </a:r>
            <a:r>
              <a:rPr lang="zh-CN" altLang="en-US" sz="1800" dirty="0">
                <a:latin typeface="华文宋体" panose="02010600040101010101" pitchFamily="2" charset="-122"/>
                <a:ea typeface="华文宋体" panose="02010600040101010101" pitchFamily="2" charset="-122"/>
              </a:rPr>
              <a:t>，这就是扩散流。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56"/>
          <a:stretch/>
        </p:blipFill>
        <p:spPr>
          <a:xfrm>
            <a:off x="5877720" y="2943225"/>
            <a:ext cx="4572000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9" y="3552825"/>
            <a:ext cx="5178325" cy="2819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29719" y="5179338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扩散系数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61675" y="5394781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气体在液体中溶解度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658519" y="561022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上下游</a:t>
            </a:r>
            <a:r>
              <a:rPr lang="zh-CN" altLang="en-US" dirty="0" smtClean="0"/>
              <a:t>压差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997132" y="586042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湿润</a:t>
            </a:r>
            <a:r>
              <a:rPr lang="zh-CN" altLang="en-US" dirty="0" smtClean="0"/>
              <a:t>膜厚度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677319" y="606742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微孔膜</a:t>
            </a:r>
            <a:r>
              <a:rPr lang="zh-CN" altLang="en-US" dirty="0" smtClean="0"/>
              <a:t>表面积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91319" y="6388182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※</a:t>
            </a:r>
            <a:r>
              <a:rPr lang="zh-CN" altLang="en-US" sz="1000" dirty="0" smtClean="0">
                <a:latin typeface="仿宋_GB2312" panose="02010609030101010101" pitchFamily="49" charset="-122"/>
                <a:ea typeface="仿宋_GB2312" panose="02010609030101010101" pitchFamily="49" charset="-122"/>
              </a:rPr>
              <a:t>资料来源产品说明书</a:t>
            </a:r>
            <a:endParaRPr lang="zh-CN" altLang="en-US" sz="1000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1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基本原理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29625" y="1786830"/>
            <a:ext cx="526729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起泡点测试法</a:t>
            </a:r>
            <a:r>
              <a:rPr lang="en-US" altLang="zh-C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(BPT)</a:t>
            </a:r>
            <a:endParaRPr lang="zh-CN" altLang="en-US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zh-CN" altLang="en-US" sz="3200" dirty="0">
                <a:solidFill>
                  <a:schemeClr val="accent3"/>
                </a:solidFill>
              </a:rPr>
              <a:t>扩散流</a:t>
            </a:r>
            <a:r>
              <a:rPr lang="en-US" altLang="zh-CN" sz="3200" dirty="0">
                <a:solidFill>
                  <a:schemeClr val="accent3"/>
                </a:solidFill>
              </a:rPr>
              <a:t>(Diff)</a:t>
            </a:r>
            <a:endParaRPr lang="zh-CN" altLang="en-US" sz="32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华文宋体" panose="02010600040101010101" pitchFamily="2" charset="-122"/>
                <a:ea typeface="华文宋体" panose="02010600040101010101" pitchFamily="2" charset="-122"/>
              </a:rPr>
              <a:t>        ——</a:t>
            </a:r>
            <a:r>
              <a:rPr lang="zh-CN" altLang="en-US" sz="2800" dirty="0" smtClean="0">
                <a:solidFill>
                  <a:srgbClr val="C00000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均源自相同的机理：</a:t>
            </a:r>
            <a:endParaRPr lang="zh-CN" altLang="en-US" sz="2800" dirty="0">
              <a:solidFill>
                <a:srgbClr val="C00000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1298" y="4238625"/>
            <a:ext cx="603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检测或观察：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从润湿滤膜的一侧向另一侧穿透的气体流量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991519" y="3933825"/>
            <a:ext cx="6248400" cy="1676400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TAG_REFRESH_CUSTOM" val="1111"/>
  <p:tag name="MSOFFICE_VERSION" val="12.0"/>
  <p:tag name="APM+L2DFWAWY+JEJSVVNJMU3LSOJUY0S3EKIX1Z8E3U=" val="rVz5GoEINodPqwxvD9z3eMieB5SMVDZwKb6zbA2HCnb/Qfo2j2znoFBY5zCPeqrNa1AfOHUMXYaGluYxlU3XBruN6VGVpbaJMu4NMQpmtMCE1fKsSmoDtUz+iOoQEo/pGtViHqV8mtLOwgP10TJwhTAmnNqrnawjQV58NlcUXz8EGfGxi+zA4P3n4tbLvETCxUOiGci3l8iJpvqIEi2787q1Sw6Tzgx/eLdM7BS/ltDDCU3ZJEDFe+Ke54wiTA7iR5wHkS5fSgmmENsHSsnZEaappFLbxAq/eJvsQl5ay+dlaBGn9WoPTPJiUbPhhTuMYrL58bVnSHif9FpI4bMLQJ5hpiIZIQV6zuzAQGPCtzg1cOvTcG8R4+NCIxueVt+xaiss7vEZ/LXuK479yXRHEOJ1hBmVquD3Ahm5uznbJr4Idvu2wUooVetXpp+mbMzAIRif1YbCE/Lp0uxK7PHa4Ig3FDv5rDCMLweQHE/qK4bgc8102DUBMalBI6696wTqXAbYJQ37vEoLFI3ZMnnBu0mmrC5wqpFoTl2403+nBHvpiIeJPHJgooMyv7KaGqMfmiG2NlxV8kKf38jB3aRGOQfJDe39G4CQKl5nQM0o+bHny4N74yJwgISDbWMfCJKB"/>
  <p:tag name="JPM_EMAIL_WATERMARK" val="External (allow email to non-JPMC recipients)"/>
  <p:tag name="JPM_ACTIVE_TEMPLATE" val="Pitchbook-A4US.potx"/>
  <p:tag name="JPM_AGENDA_PAGE_TITLE" val="Agenda"/>
  <p:tag name="JPM_APPENDIX_PAGE_TITLE" val=" "/>
  <p:tag name="JPM_BASE_TEMPLATE" val="Pitchbook-A4US.potx"/>
  <p:tag name="JPM_BRAND" val="J.P.Morgan"/>
  <p:tag name="JPM_CONTINUOUS_NUMBERING" val="True"/>
  <p:tag name="JPM_RESTART_NUMBERS" val="False"/>
  <p:tag name="JPM_PAGE_NUMBERS" val="True"/>
  <p:tag name="JPM_SECTION_NUMBERS" val="False"/>
  <p:tag name="JPM_TRACKERS" val="True"/>
  <p:tag name="JPM_NUMBER_PAGES" val="True"/>
  <p:tag name="JPM_TRACKER_FILENAME_ONLY" val="False"/>
  <p:tag name="JPM_TRACKER_FULL_PATH" val="True"/>
  <p:tag name="JPM_TRACKER_USER_PATH" val="False"/>
  <p:tag name="JPM_TRACKER_USER_PATH_TEXT" val=" "/>
  <p:tag name="JPM_TRACKER_NONE" val="False"/>
  <p:tag name="JPM_ASIAN_FONT" val="LF_Kai"/>
  <p:tag name="JPM_LANGUAGE" val="1033"/>
  <p:tag name="JPM_PREFERRED_LOB" val="IB"/>
  <p:tag name="REFRESHOPTIONS" val="&lt;?xml version=&quot;1.0&quot; encoding=&quot;utf-16&quot;?&gt;&#10;&lt;PowerpointRefreshOptions xmlns:xsi=&quot;http://www.w3.org/2001/XMLSchema-instance&quot; xmlns:xsd=&quot;http://www.w3.org/2001/XMLSchema&quot;&gt;&#10;  &lt;CoverPageAllElements&gt;true&lt;/CoverPageAllElements&gt;&#10;  &lt;CoverPageBrandLogo&gt;true&lt;/CoverPageBrandLogo&gt;&#10;  &lt;CoverPageClientLogo&gt;true&lt;/CoverPageClientLogo&gt;&#10;  &lt;CoverPageDate&gt;true&lt;/CoverPageDate&gt;&#10;  &lt;CoverPageJointPitchLogo&gt;true&lt;/CoverPageJointPitchLogo&gt;&#10;  &lt;CoverPageVerticalTextRunner&gt;true&lt;/CoverPageVerticalTextRunner&gt;&#10;  &lt;ShowCoverPage&gt;true&lt;/ShowCoverPage&gt;&#10;  &lt;ShowDisclaimer&gt;true&lt;/ShowDisclaimer&gt;&#10;  &lt;TemplateLayoutAllElements&gt;true&lt;/TemplateLayoutAllElements&gt;&#10;  &lt;CoverPageSubTitle&gt;true&lt;/CoverPageSubTitle&gt;&#10;  &lt;CoverPageTitle&gt;true&lt;/CoverPageTitle&gt;&#10;  &lt;ShowAgenda&gt;true&lt;/ShowAgenda&gt;&#10;  &lt;TemplatePageLabel&gt;true&lt;/TemplatePageLabel&gt;&#10;  &lt;TemplateVerticalRunner&gt;true&lt;/TemplateVerticalRunner&gt;&#10;&lt;/PowerpointRefreshOptions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TABLE_TYPE" val="Standard"/>
  <p:tag name="JPM_TABLE_LEFT" val="59.76"/>
  <p:tag name="JPM_TABLE_TOP" val="162"/>
  <p:tag name="JPM_TABLE_WIDTH" val="336.24"/>
  <p:tag name="JPM_TABLE_HEIGHT" val="1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M_SLIDE_ROLE" val="jpmPage"/>
</p:tagLst>
</file>

<file path=ppt/theme/theme1.xml><?xml version="1.0" encoding="utf-8"?>
<a:theme xmlns:a="http://schemas.openxmlformats.org/drawingml/2006/main" name="Pitchbook-A4US">
  <a:themeElements>
    <a:clrScheme name="Innovent">
      <a:dk1>
        <a:srgbClr val="000000"/>
      </a:dk1>
      <a:lt1>
        <a:srgbClr val="FFFFFF"/>
      </a:lt1>
      <a:dk2>
        <a:srgbClr val="6D6E71"/>
      </a:dk2>
      <a:lt2>
        <a:srgbClr val="004191"/>
      </a:lt2>
      <a:accent1>
        <a:srgbClr val="004998"/>
      </a:accent1>
      <a:accent2>
        <a:srgbClr val="2077C4"/>
      </a:accent2>
      <a:accent3>
        <a:srgbClr val="02A5E8"/>
      </a:accent3>
      <a:accent4>
        <a:srgbClr val="159DAF"/>
      </a:accent4>
      <a:accent5>
        <a:srgbClr val="096B89"/>
      </a:accent5>
      <a:accent6>
        <a:srgbClr val="4A529C"/>
      </a:accent6>
      <a:hlink>
        <a:srgbClr val="969696"/>
      </a:hlink>
      <a:folHlink>
        <a:srgbClr val="990000"/>
      </a:folHlink>
    </a:clrScheme>
    <a:fontScheme name="Pitchbook-A4US">
      <a:majorFont>
        <a:latin typeface="Arial"/>
        <a:ea typeface="LF_Kai"/>
        <a:cs typeface=""/>
      </a:majorFont>
      <a:minorFont>
        <a:latin typeface="Arial"/>
        <a:ea typeface="LF_Ka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tchbook-A4US 1">
        <a:dk1>
          <a:srgbClr val="000000"/>
        </a:dk1>
        <a:lt1>
          <a:srgbClr val="FFFFFF"/>
        </a:lt1>
        <a:dk2>
          <a:srgbClr val="6D6E71"/>
        </a:dk2>
        <a:lt2>
          <a:srgbClr val="7397BC"/>
        </a:lt2>
        <a:accent1>
          <a:srgbClr val="6490CB"/>
        </a:accent1>
        <a:accent2>
          <a:srgbClr val="5FA364"/>
        </a:accent2>
        <a:accent3>
          <a:srgbClr val="FFFFFF"/>
        </a:accent3>
        <a:accent4>
          <a:srgbClr val="000000"/>
        </a:accent4>
        <a:accent5>
          <a:srgbClr val="B8C6E2"/>
        </a:accent5>
        <a:accent6>
          <a:srgbClr val="55935A"/>
        </a:accent6>
        <a:hlink>
          <a:srgbClr val="D6BC38"/>
        </a:hlink>
        <a:folHlink>
          <a:srgbClr val="9579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tchbook-A4US 2">
        <a:dk1>
          <a:srgbClr val="000000"/>
        </a:dk1>
        <a:lt1>
          <a:srgbClr val="DDDDDD"/>
        </a:lt1>
        <a:dk2>
          <a:srgbClr val="000000"/>
        </a:dk2>
        <a:lt2>
          <a:srgbClr val="5381AC"/>
        </a:lt2>
        <a:accent1>
          <a:srgbClr val="6490CB"/>
        </a:accent1>
        <a:accent2>
          <a:srgbClr val="5FA364"/>
        </a:accent2>
        <a:accent3>
          <a:srgbClr val="EBEBEB"/>
        </a:accent3>
        <a:accent4>
          <a:srgbClr val="000000"/>
        </a:accent4>
        <a:accent5>
          <a:srgbClr val="B8C6E2"/>
        </a:accent5>
        <a:accent6>
          <a:srgbClr val="55935A"/>
        </a:accent6>
        <a:hlink>
          <a:srgbClr val="D6BC38"/>
        </a:hlink>
        <a:folHlink>
          <a:srgbClr val="9579A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6EAD0"/>
      </a:dk2>
      <a:lt2>
        <a:srgbClr val="2C5280"/>
      </a:lt2>
      <a:accent1>
        <a:srgbClr val="799656"/>
      </a:accent1>
      <a:accent2>
        <a:srgbClr val="D6BC38"/>
      </a:accent2>
      <a:accent3>
        <a:srgbClr val="FFFFFF"/>
      </a:accent3>
      <a:accent4>
        <a:srgbClr val="000000"/>
      </a:accent4>
      <a:accent5>
        <a:srgbClr val="BEC9B4"/>
      </a:accent5>
      <a:accent6>
        <a:srgbClr val="C2AA32"/>
      </a:accent6>
      <a:hlink>
        <a:srgbClr val="6490CB"/>
      </a:hlink>
      <a:folHlink>
        <a:srgbClr val="9579A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18158</TotalTime>
  <Words>850</Words>
  <Application>Microsoft Office PowerPoint</Application>
  <PresentationFormat>自定义</PresentationFormat>
  <Paragraphs>189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5" baseType="lpstr">
      <vt:lpstr>LF_Kai</vt:lpstr>
      <vt:lpstr>SartoriusRotisSans2013-Regular</vt:lpstr>
      <vt:lpstr>仿宋_GB2312</vt:lpstr>
      <vt:lpstr>黑体</vt:lpstr>
      <vt:lpstr>华文楷体</vt:lpstr>
      <vt:lpstr>华文隶书</vt:lpstr>
      <vt:lpstr>华文宋体</vt:lpstr>
      <vt:lpstr>华文中宋</vt:lpstr>
      <vt:lpstr>楷体</vt:lpstr>
      <vt:lpstr>微软雅黑</vt:lpstr>
      <vt:lpstr>Arial</vt:lpstr>
      <vt:lpstr>Calibri</vt:lpstr>
      <vt:lpstr>Georgia</vt:lpstr>
      <vt:lpstr>Helvetica</vt:lpstr>
      <vt:lpstr>Trebuchet MS</vt:lpstr>
      <vt:lpstr>Wingdings</vt:lpstr>
      <vt:lpstr>Pitchbook-A4US</vt:lpstr>
      <vt:lpstr>Document</vt:lpstr>
      <vt:lpstr>PowerPoint 演示文稿</vt:lpstr>
      <vt:lpstr>目录</vt:lpstr>
      <vt:lpstr>过滤器完整性检测</vt:lpstr>
      <vt:lpstr>过滤器完整性检测</vt:lpstr>
      <vt:lpstr>过滤器完整性检测</vt:lpstr>
      <vt:lpstr>目录</vt:lpstr>
      <vt:lpstr>基本原理</vt:lpstr>
      <vt:lpstr>基本原理</vt:lpstr>
      <vt:lpstr>基本原理</vt:lpstr>
      <vt:lpstr>基本原理</vt:lpstr>
      <vt:lpstr>基本原理</vt:lpstr>
      <vt:lpstr>基本原理</vt:lpstr>
      <vt:lpstr>基本原理</vt:lpstr>
      <vt:lpstr>目录</vt:lpstr>
      <vt:lpstr>设备基本操作</vt:lpstr>
      <vt:lpstr>设备基本操作</vt:lpstr>
      <vt:lpstr>设备基本操作</vt:lpstr>
      <vt:lpstr>设备基本操作</vt:lpstr>
      <vt:lpstr>设备基本操作</vt:lpstr>
      <vt:lpstr>设备基本操作</vt:lpstr>
      <vt:lpstr>目录</vt:lpstr>
      <vt:lpstr>数据管理和审计追踪</vt:lpstr>
      <vt:lpstr>目录</vt:lpstr>
      <vt:lpstr>问题处理</vt:lpstr>
      <vt:lpstr>PowerPoint 演示文稿</vt:lpstr>
      <vt:lpstr>联系方式</vt:lpstr>
      <vt:lpstr>PowerPoint 演示文稿</vt:lpstr>
    </vt:vector>
  </TitlesOfParts>
  <Company>JPMorgan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Pitchbook US template</dc:title>
  <dc:creator>jianqi.he@innoventbio.com</dc:creator>
  <cp:lastModifiedBy>江煜章</cp:lastModifiedBy>
  <cp:revision>1266</cp:revision>
  <cp:lastPrinted>2018-08-08T03:47:17Z</cp:lastPrinted>
  <dcterms:created xsi:type="dcterms:W3CDTF">2002-01-15T15:45:57Z</dcterms:created>
  <dcterms:modified xsi:type="dcterms:W3CDTF">2019-12-02T06:05:45Z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ID">
    <vt:lpwstr>3.7.0</vt:lpwstr>
  </property>
  <property fmtid="{D5CDD505-2E9C-101B-9397-08002B2CF9AE}" pid="3" name="VersionOriginal">
    <vt:lpwstr>3.7.0</vt:lpwstr>
  </property>
  <property fmtid="{D5CDD505-2E9C-101B-9397-08002B2CF9AE}" pid="4" name="VersionCurrent">
    <vt:lpwstr>3.11</vt:lpwstr>
  </property>
</Properties>
</file>